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4.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3" r:id="rId1"/>
    <p:sldMasterId id="2147484240" r:id="rId2"/>
    <p:sldMasterId id="2147485536" r:id="rId3"/>
    <p:sldMasterId id="2147486100" r:id="rId4"/>
    <p:sldMasterId id="2147486113" r:id="rId5"/>
    <p:sldMasterId id="2147486126" r:id="rId6"/>
    <p:sldMasterId id="2147486151" r:id="rId7"/>
    <p:sldMasterId id="2147486163" r:id="rId8"/>
    <p:sldMasterId id="2147486166" r:id="rId9"/>
    <p:sldMasterId id="2147486179" r:id="rId10"/>
    <p:sldMasterId id="2147486191" r:id="rId11"/>
    <p:sldMasterId id="2147486203" r:id="rId12"/>
    <p:sldMasterId id="2147486216" r:id="rId13"/>
  </p:sldMasterIdLst>
  <p:notesMasterIdLst>
    <p:notesMasterId r:id="rId31"/>
  </p:notesMasterIdLst>
  <p:sldIdLst>
    <p:sldId id="332" r:id="rId14"/>
    <p:sldId id="331" r:id="rId15"/>
    <p:sldId id="408" r:id="rId16"/>
    <p:sldId id="409" r:id="rId17"/>
    <p:sldId id="410" r:id="rId18"/>
    <p:sldId id="411" r:id="rId19"/>
    <p:sldId id="415" r:id="rId20"/>
    <p:sldId id="414" r:id="rId21"/>
    <p:sldId id="413" r:id="rId22"/>
    <p:sldId id="416" r:id="rId23"/>
    <p:sldId id="273" r:id="rId24"/>
    <p:sldId id="421" r:id="rId25"/>
    <p:sldId id="417" r:id="rId26"/>
    <p:sldId id="418" r:id="rId27"/>
    <p:sldId id="419" r:id="rId28"/>
    <p:sldId id="420" r:id="rId29"/>
    <p:sldId id="395" r:id="rId30"/>
  </p:sldIdLst>
  <p:sldSz cx="12192000" cy="6858000"/>
  <p:notesSz cx="6858000" cy="9144000"/>
  <p:embeddedFontLst>
    <p:embeddedFont>
      <p:font typeface="微软雅黑" panose="020B0503020204020204" pitchFamily="34" charset="-122"/>
      <p:regular r:id="rId32"/>
      <p:bold r:id="rId33"/>
    </p:embeddedFont>
    <p:embeddedFont>
      <p:font typeface="Calibri" panose="020F0502020204030204" pitchFamily="34" charset="0"/>
      <p:regular r:id="rId34"/>
      <p:bold r:id="rId35"/>
      <p:italic r:id="rId36"/>
      <p:boldItalic r:id="rId37"/>
    </p:embeddedFont>
    <p:embeddedFont>
      <p:font typeface="Constantia" panose="02030602050306030303" pitchFamily="18" charset="0"/>
      <p:regular r:id="rId38"/>
      <p:bold r:id="rId39"/>
      <p:italic r:id="rId40"/>
      <p:boldItalic r:id="rId41"/>
    </p:embeddedFont>
    <p:embeddedFont>
      <p:font typeface="Lato Light" panose="020F0302020204030204" pitchFamily="34" charset="0"/>
      <p:regular r:id="rId42"/>
      <p:italic r:id="rId43"/>
    </p:embeddedFont>
    <p:embeddedFont>
      <p:font typeface="Lato Regular" panose="020F0502020204030203" pitchFamily="34" charset="77"/>
      <p:regular r:id="rId44"/>
    </p:embeddedFont>
    <p:embeddedFont>
      <p:font typeface="Wingdings 2" pitchFamily="2" charset="2"/>
      <p:regular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000000"/>
    <a:srgbClr val="00FFFF"/>
    <a:srgbClr val="FFCCFF"/>
    <a:srgbClr val="99FFCC"/>
    <a:srgbClr val="F8F6CC"/>
    <a:srgbClr val="FFFF99"/>
    <a:srgbClr val="FFFFCC"/>
    <a:srgbClr val="CBF9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83" autoAdjust="0"/>
    <p:restoredTop sz="94660"/>
  </p:normalViewPr>
  <p:slideViewPr>
    <p:cSldViewPr snapToGrid="0">
      <p:cViewPr varScale="1">
        <p:scale>
          <a:sx n="89" d="100"/>
          <a:sy n="89" d="100"/>
        </p:scale>
        <p:origin x="1400"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8.fntdata"/><Relationship Id="rId21" Type="http://schemas.openxmlformats.org/officeDocument/2006/relationships/slide" Target="slides/slide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8A08B9-81E4-4045-9433-F8FFAAE65A1C}" type="datetimeFigureOut">
              <a:rPr lang="en-US" smtClean="0"/>
              <a:pPr/>
              <a:t>11/9/23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AC022-645F-4DDF-99B6-A92DE17C9CD3}" type="slidenum">
              <a:rPr lang="en-US" smtClean="0"/>
              <a:pPr/>
              <a:t>‹#›</a:t>
            </a:fld>
            <a:endParaRPr lang="en-US"/>
          </a:p>
        </p:txBody>
      </p:sp>
    </p:spTree>
    <p:extLst>
      <p:ext uri="{BB962C8B-B14F-4D97-AF65-F5344CB8AC3E}">
        <p14:creationId xmlns:p14="http://schemas.microsoft.com/office/powerpoint/2010/main" val="65427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8163CE48-5F90-4991-9F02-9500B21F50E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03137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56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21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44212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2023/11/9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8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8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95202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3335977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5711006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9655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7625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9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9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39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25013"/>
      </p:ext>
    </p:extLst>
  </p:cSld>
  <p:clrMapOvr>
    <a:masterClrMapping/>
  </p:clrMapOvr>
  <p:transition spd="slow" advTm="300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2023/11/9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9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9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9083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408411"/>
      </p:ext>
    </p:extLst>
  </p:cSld>
  <p:clrMapOvr>
    <a:masterClrMapping/>
  </p:clrMapOvr>
  <p:transition spd="slow" advClick="0" advTm="4000">
    <p:comb/>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58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2458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26415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914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8000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9196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7364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2023/11/9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8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8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064924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933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4" y="604205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2023/11/9</a:t>
            </a:fld>
            <a:endParaRPr lang="zh-CN" altLang="en-US"/>
          </a:p>
        </p:txBody>
      </p:sp>
      <p:sp>
        <p:nvSpPr>
          <p:cNvPr id="3" name="页脚占位符 3"/>
          <p:cNvSpPr>
            <a:spLocks noGrp="1"/>
          </p:cNvSpPr>
          <p:nvPr>
            <p:ph type="ftr" sz="quarter" idx="11"/>
          </p:nvPr>
        </p:nvSpPr>
        <p:spPr>
          <a:xfrm>
            <a:off x="677863" y="604205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5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4794005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2023/11/9</a:t>
            </a:fld>
            <a:endParaRPr lang="zh-CN" altLang="en-US"/>
          </a:p>
        </p:txBody>
      </p:sp>
      <p:sp>
        <p:nvSpPr>
          <p:cNvPr id="3" name="页脚占位符 3"/>
          <p:cNvSpPr>
            <a:spLocks noGrp="1"/>
          </p:cNvSpPr>
          <p:nvPr>
            <p:ph type="ftr" sz="quarter" idx="11"/>
          </p:nvPr>
        </p:nvSpPr>
        <p:spPr>
          <a:xfrm>
            <a:off x="677335" y="604139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39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799252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57805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5580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8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8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19474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36465511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9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77939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105457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611336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7"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92215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4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0380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806189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991616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2023/11/9</a:t>
            </a:fld>
            <a:endParaRPr lang="zh-CN" altLang="en-US">
              <a:solidFill>
                <a:srgbClr val="5F5F5F"/>
              </a:solidFill>
            </a:endParaRPr>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31639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9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69270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955031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281526"/>
      </p:ext>
    </p:extLst>
  </p:cSld>
  <p:clrMapOvr>
    <a:masterClrMapping/>
  </p:clrMapOvr>
  <p:transition spd="slow" advClick="0" advTm="0">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960190"/>
      </p:ext>
    </p:extLst>
  </p:cSld>
  <p:clrMapOvr>
    <a:masterClrMapping/>
  </p:clrMapOvr>
  <p:transition spd="slow" advTm="3000"/>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33" y="6130925"/>
            <a:ext cx="1146175" cy="369888"/>
          </a:xfrm>
          <a:prstGeom prst="rect">
            <a:avLst/>
          </a:prstGeom>
        </p:spPr>
        <p:txBody>
          <a:bodyPr/>
          <a:lstStyle>
            <a:lvl1pPr>
              <a:defRPr>
                <a:solidFill>
                  <a:prstClr val="black">
                    <a:tint val="75000"/>
                  </a:prstClr>
                </a:solidFill>
              </a:defRPr>
            </a:lvl1pPr>
          </a:lstStyle>
          <a:p>
            <a:pPr>
              <a:defRPr/>
            </a:pPr>
            <a:fld id="{4CDA8070-059C-4F3C-A068-86AFC34CA4B4}" type="datetimeFigureOut">
              <a:rPr lang="zh-CN" altLang="en-US"/>
              <a:pPr>
                <a:defRPr/>
              </a:pPr>
              <a:t>2023/11/9</a:t>
            </a:fld>
            <a:endParaRPr lang="zh-CN" altLang="en-US"/>
          </a:p>
        </p:txBody>
      </p:sp>
      <p:sp>
        <p:nvSpPr>
          <p:cNvPr id="3" name="页脚占位符 3"/>
          <p:cNvSpPr>
            <a:spLocks noGrp="1"/>
          </p:cNvSpPr>
          <p:nvPr>
            <p:ph type="ftr" sz="quarter" idx="11"/>
          </p:nvPr>
        </p:nvSpPr>
        <p:spPr>
          <a:xfrm>
            <a:off x="2589213" y="613571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a:defRPr/>
            </a:pPr>
            <a:fld id="{C9DE14A8-2A1F-4869-96E5-E9F882D10420}" type="slidenum">
              <a:rPr lang="zh-CN" altLang="en-US"/>
              <a:pPr>
                <a:defRPr/>
              </a:pPr>
              <a:t>‹#›</a:t>
            </a:fld>
            <a:endParaRPr lang="zh-CN" altLang="en-US"/>
          </a:p>
        </p:txBody>
      </p:sp>
    </p:spTree>
    <p:extLst>
      <p:ext uri="{BB962C8B-B14F-4D97-AF65-F5344CB8AC3E}">
        <p14:creationId xmlns:p14="http://schemas.microsoft.com/office/powerpoint/2010/main" val="37833571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33" y="6130925"/>
            <a:ext cx="1146175" cy="369888"/>
          </a:xfrm>
          <a:prstGeom prst="rect">
            <a:avLst/>
          </a:prstGeom>
        </p:spPr>
        <p:txBody>
          <a:bodyPr/>
          <a:lstStyle>
            <a:lvl1pPr>
              <a:defRPr>
                <a:solidFill>
                  <a:prstClr val="black">
                    <a:tint val="75000"/>
                  </a:prstClr>
                </a:solidFill>
              </a:defRPr>
            </a:lvl1pPr>
          </a:lstStyle>
          <a:p>
            <a:pPr>
              <a:defRPr/>
            </a:pPr>
            <a:fld id="{41DA6BB8-AF5A-4B91-AFE1-D93F861760A2}" type="datetimeFigureOut">
              <a:rPr lang="zh-CN" altLang="en-US"/>
              <a:pPr>
                <a:defRPr/>
              </a:pPr>
              <a:t>2023/11/9</a:t>
            </a:fld>
            <a:endParaRPr lang="zh-CN" altLang="en-US"/>
          </a:p>
        </p:txBody>
      </p:sp>
      <p:sp>
        <p:nvSpPr>
          <p:cNvPr id="3" name="页脚占位符 4"/>
          <p:cNvSpPr>
            <a:spLocks noGrp="1"/>
          </p:cNvSpPr>
          <p:nvPr>
            <p:ph type="ftr" sz="quarter" idx="11"/>
          </p:nvPr>
        </p:nvSpPr>
        <p:spPr>
          <a:xfrm>
            <a:off x="2589213" y="613571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a:defRPr/>
            </a:pPr>
            <a:fld id="{8CFEF501-16EE-4871-A301-9904672EADFD}" type="slidenum">
              <a:rPr lang="zh-CN" altLang="en-US"/>
              <a:pPr>
                <a:defRPr/>
              </a:pPr>
              <a:t>‹#›</a:t>
            </a:fld>
            <a:endParaRPr lang="zh-CN" altLang="en-US"/>
          </a:p>
        </p:txBody>
      </p:sp>
    </p:spTree>
    <p:extLst>
      <p:ext uri="{BB962C8B-B14F-4D97-AF65-F5344CB8AC3E}">
        <p14:creationId xmlns:p14="http://schemas.microsoft.com/office/powerpoint/2010/main" val="1089142693"/>
      </p:ext>
    </p:extLst>
  </p:cSld>
  <p:clrMapOvr>
    <a:masterClrMapping/>
  </p:clrMapOvr>
  <p:transition spd="slow" advTm="300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677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502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2309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4455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0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38941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294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2058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18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826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211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559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6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8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11/9/23</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8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8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96732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9569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56806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1370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21026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0282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9"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31366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34873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04947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2023/11/9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9914472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2023/11/9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8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8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0168579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2023/11/9</a:t>
            </a:fld>
            <a:endParaRPr lang="zh-CN" altLang="en-US" sz="1865"/>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6483503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7540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8867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61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8"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414228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2023/11/9</a:t>
            </a:fld>
            <a:endParaRPr lang="zh-CN" altLang="en-US" sz="1865"/>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8066912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5548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2023/11/9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110492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5" y="604205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5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5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518507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430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7345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8670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9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9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986490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69972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57656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5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5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6947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2023/11/9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8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8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42346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2023/11/9</a:t>
            </a:fld>
            <a:endParaRPr lang="zh-CN" altLang="en-US"/>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4243487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2023/11/9</a:t>
            </a:fld>
            <a:endParaRPr lang="zh-CN" altLang="en-US"/>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7186744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147181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0350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9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2023/11/9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9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39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081660"/>
      </p:ext>
    </p:extLst>
  </p:cSld>
  <p:clrMapOvr>
    <a:masterClrMapping/>
  </p:clrMapOvr>
  <p:transition spd="slow" advTm="3000">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2023/11/9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9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9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9158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540960"/>
      </p:ext>
    </p:extLst>
  </p:cSld>
  <p:clrMapOvr>
    <a:masterClrMapping/>
  </p:clrMapOvr>
  <p:transition spd="slow" advClick="0" advTm="4000">
    <p:comb/>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038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3644679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82621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343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3413763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33306485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2023/11/9</a:t>
            </a:fld>
            <a:endParaRPr lang="zh-CN" altLang="en-US" sz="1865"/>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3119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2023/11/9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8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8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7761542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2023/11/9</a:t>
            </a:fld>
            <a:endParaRPr lang="zh-CN" altLang="en-US" sz="1865"/>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548973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5" y="604205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2023/11/9</a:t>
            </a:fld>
            <a:endParaRPr lang="zh-CN" altLang="en-US"/>
          </a:p>
        </p:txBody>
      </p:sp>
      <p:sp>
        <p:nvSpPr>
          <p:cNvPr id="3" name="页脚占位符 3"/>
          <p:cNvSpPr>
            <a:spLocks noGrp="1"/>
          </p:cNvSpPr>
          <p:nvPr>
            <p:ph type="ftr" sz="quarter" idx="11"/>
          </p:nvPr>
        </p:nvSpPr>
        <p:spPr>
          <a:xfrm>
            <a:off x="677863" y="604205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5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872238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2023/11/9</a:t>
            </a:fld>
            <a:endParaRPr lang="zh-CN" altLang="en-US"/>
          </a:p>
        </p:txBody>
      </p:sp>
      <p:sp>
        <p:nvSpPr>
          <p:cNvPr id="3" name="页脚占位符 3"/>
          <p:cNvSpPr>
            <a:spLocks noGrp="1"/>
          </p:cNvSpPr>
          <p:nvPr>
            <p:ph type="ftr" sz="quarter" idx="11"/>
          </p:nvPr>
        </p:nvSpPr>
        <p:spPr>
          <a:xfrm>
            <a:off x="677335" y="604139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5" y="604139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880793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2023/11/9</a:t>
            </a:fld>
            <a:endParaRPr lang="zh-CN" altLang="en-US"/>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834066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2023/11/9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8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8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266305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2058639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2023/11/9</a:t>
            </a:fld>
            <a:endParaRPr lang="zh-CN" altLang="en-US"/>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697847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364682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733408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911608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8"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475148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915259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244454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2956791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2023/11/9</a:t>
            </a:fld>
            <a:endParaRPr lang="zh-CN" altLang="en-US">
              <a:solidFill>
                <a:srgbClr val="5F5F5F"/>
              </a:solidFill>
            </a:endParaRPr>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443620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8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76006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148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0226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038301"/>
      </p:ext>
    </p:extLst>
  </p:cSld>
  <p:clrMapOvr>
    <a:masterClrMapping/>
  </p:clrMapOvr>
  <p:transition spd="slow" advClick="0" advTm="0">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49650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2023/11/9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19636060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041414"/>
      </p:ext>
    </p:extLst>
  </p:cSld>
  <p:clrMapOvr>
    <a:masterClrMapping/>
  </p:clrMapOvr>
  <p:transition spd="slow" advTm="3000"/>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3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2023/11/9</a:t>
            </a:fld>
            <a:endParaRPr lang="zh-CN" altLang="en-US"/>
          </a:p>
        </p:txBody>
      </p:sp>
      <p:sp>
        <p:nvSpPr>
          <p:cNvPr id="3" name="页脚占位符 3"/>
          <p:cNvSpPr>
            <a:spLocks noGrp="1"/>
          </p:cNvSpPr>
          <p:nvPr>
            <p:ph type="ftr" sz="quarter" idx="11"/>
          </p:nvPr>
        </p:nvSpPr>
        <p:spPr>
          <a:xfrm>
            <a:off x="2589213" y="613571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8223263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3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2023/11/9</a:t>
            </a:fld>
            <a:endParaRPr lang="zh-CN" altLang="en-US"/>
          </a:p>
        </p:txBody>
      </p:sp>
      <p:sp>
        <p:nvSpPr>
          <p:cNvPr id="3" name="页脚占位符 4"/>
          <p:cNvSpPr>
            <a:spLocks noGrp="1"/>
          </p:cNvSpPr>
          <p:nvPr>
            <p:ph type="ftr" sz="quarter" idx="11"/>
          </p:nvPr>
        </p:nvSpPr>
        <p:spPr>
          <a:xfrm>
            <a:off x="2589213" y="613571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930143807"/>
      </p:ext>
    </p:extLst>
  </p:cSld>
  <p:clrMapOvr>
    <a:masterClrMapping/>
  </p:clrMapOvr>
  <p:transition spd="slow" advTm="3000">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srcRect b="3794"/>
          <a:stretch>
            <a:fillRect/>
          </a:stretch>
        </p:blipFill>
        <p:spPr>
          <a:xfrm>
            <a:off x="0" y="260350"/>
            <a:ext cx="12192000" cy="6597650"/>
          </a:xfrm>
          <a:prstGeom prst="rect">
            <a:avLst/>
          </a:prstGeom>
          <a:noFill/>
          <a:ln>
            <a:noFill/>
          </a:ln>
        </p:spPr>
      </p:pic>
      <p:sp>
        <p:nvSpPr>
          <p:cNvPr id="14" name="Google Shape;14;p11"/>
          <p:cNvSpPr txBox="1">
            <a:spLocks noGrp="1"/>
          </p:cNvSpPr>
          <p:nvPr>
            <p:ph type="ctrTitle"/>
          </p:nvPr>
        </p:nvSpPr>
        <p:spPr>
          <a:xfrm>
            <a:off x="624437" y="620743"/>
            <a:ext cx="10943167" cy="10826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626536" y="1843118"/>
            <a:ext cx="10949517" cy="981075"/>
          </a:xfrm>
          <a:prstGeom prst="rect">
            <a:avLst/>
          </a:prstGeom>
          <a:noFill/>
          <a:ln>
            <a:noFill/>
          </a:ln>
        </p:spPr>
        <p:txBody>
          <a:bodyPr spcFirstLastPara="1" wrap="square" lIns="91425" tIns="45700" rIns="91425" bIns="45700" anchor="t" anchorCtr="0">
            <a:noAutofit/>
          </a:bodyPr>
          <a:lstStyle>
            <a:lvl1pPr lvl="0" algn="l">
              <a:spcBef>
                <a:spcPts val="640"/>
              </a:spcBef>
              <a:spcAft>
                <a:spcPts val="0"/>
              </a:spcAft>
              <a:buClr>
                <a:schemeClr val="dk1"/>
              </a:buClr>
              <a:buSzPts val="3200"/>
              <a:buFont typeface="Arial" panose="020B0604020202020204"/>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 name="Google Shape;1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7" name="Google Shape;17;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8" name="Google Shape;18;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69233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3" name="Google Shape;23;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4" name="Google Shape;24;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146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831851" y="1709768"/>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831851" y="4589493"/>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panose="020B0604020202020204"/>
              <a:buNone/>
              <a:defRPr sz="2400"/>
            </a:lvl1pPr>
            <a:lvl2pPr marL="914400" lvl="1" indent="-228600" algn="l">
              <a:spcBef>
                <a:spcPts val="400"/>
              </a:spcBef>
              <a:spcAft>
                <a:spcPts val="0"/>
              </a:spcAft>
              <a:buClr>
                <a:schemeClr val="dk1"/>
              </a:buClr>
              <a:buSzPts val="2000"/>
              <a:buFont typeface="Arial" panose="020B0604020202020204"/>
              <a:buNone/>
              <a:defRPr sz="2000"/>
            </a:lvl2pPr>
            <a:lvl3pPr marL="1371600" lvl="2" indent="-228600" algn="l">
              <a:spcBef>
                <a:spcPts val="360"/>
              </a:spcBef>
              <a:spcAft>
                <a:spcPts val="0"/>
              </a:spcAft>
              <a:buClr>
                <a:schemeClr val="dk1"/>
              </a:buClr>
              <a:buSzPts val="1800"/>
              <a:buFont typeface="Arial" panose="020B0604020202020204"/>
              <a:buNone/>
              <a:defRPr sz="1800"/>
            </a:lvl3pPr>
            <a:lvl4pPr marL="1828800" lvl="3" indent="-228600" algn="l">
              <a:spcBef>
                <a:spcPts val="320"/>
              </a:spcBef>
              <a:spcAft>
                <a:spcPts val="0"/>
              </a:spcAft>
              <a:buClr>
                <a:schemeClr val="dk1"/>
              </a:buClr>
              <a:buSzPts val="1600"/>
              <a:buFont typeface="Arial" panose="020B0604020202020204"/>
              <a:buNone/>
              <a:defRPr sz="1600"/>
            </a:lvl4pPr>
            <a:lvl5pPr marL="2286000" lvl="4" indent="-228600" algn="l">
              <a:spcBef>
                <a:spcPts val="320"/>
              </a:spcBef>
              <a:spcAft>
                <a:spcPts val="0"/>
              </a:spcAft>
              <a:buClr>
                <a:schemeClr val="dk1"/>
              </a:buClr>
              <a:buSzPts val="1600"/>
              <a:buFont typeface="Arial" panose="020B0604020202020204"/>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28" name="Google Shape;2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9" name="Google Shape;29;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0" name="Google Shape;30;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67836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609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4"/>
          <p:cNvSpPr txBox="1">
            <a:spLocks noGrp="1"/>
          </p:cNvSpPr>
          <p:nvPr>
            <p:ph type="body" idx="2"/>
          </p:nvPr>
        </p:nvSpPr>
        <p:spPr>
          <a:xfrm>
            <a:off x="6197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6" name="Google Shape;36;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7" name="Google Shape;37;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08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2023/11/9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8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8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1029034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8"/>
        <p:cNvGrpSpPr/>
        <p:nvPr/>
      </p:nvGrpSpPr>
      <p:grpSpPr>
        <a:xfrm>
          <a:off x="0" y="0"/>
          <a:ext cx="0" cy="0"/>
          <a:chOff x="0" y="0"/>
          <a:chExt cx="0" cy="0"/>
        </a:xfrm>
      </p:grpSpPr>
      <p:sp>
        <p:nvSpPr>
          <p:cNvPr id="39" name="Google Shape;39;p15"/>
          <p:cNvSpPr txBox="1">
            <a:spLocks noGrp="1"/>
          </p:cNvSpPr>
          <p:nvPr>
            <p:ph type="title"/>
          </p:nvPr>
        </p:nvSpPr>
        <p:spPr>
          <a:xfrm>
            <a:off x="840317" y="365129"/>
            <a:ext cx="10515600" cy="1325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5"/>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5"/>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5"/>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5" name="Google Shape;45;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6" name="Google Shape;46;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1904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0" name="Google Shape;50;p1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1" name="Google Shape;51;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4929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2"/>
        <p:cNvGrpSpPr/>
        <p:nvPr/>
      </p:nvGrpSpPr>
      <p:grpSpPr>
        <a:xfrm>
          <a:off x="0" y="0"/>
          <a:ext cx="0" cy="0"/>
          <a:chOff x="0" y="0"/>
          <a:chExt cx="0" cy="0"/>
        </a:xfrm>
      </p:grpSpPr>
      <p:sp>
        <p:nvSpPr>
          <p:cNvPr id="53" name="Google Shape;53;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4" name="Google Shape;54;p1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5" name="Google Shape;55;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8528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6"/>
        <p:cNvGrpSpPr/>
        <p:nvPr/>
      </p:nvGrpSpPr>
      <p:grpSpPr>
        <a:xfrm>
          <a:off x="0" y="0"/>
          <a:ext cx="0" cy="0"/>
          <a:chOff x="0" y="0"/>
          <a:chExt cx="0" cy="0"/>
        </a:xfrm>
      </p:grpSpPr>
      <p:sp>
        <p:nvSpPr>
          <p:cNvPr id="57" name="Google Shape;57;p18"/>
          <p:cNvSpPr txBox="1">
            <a:spLocks noGrp="1"/>
          </p:cNvSpPr>
          <p:nvPr>
            <p:ph type="title"/>
          </p:nvPr>
        </p:nvSpPr>
        <p:spPr>
          <a:xfrm>
            <a:off x="84033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8"/>
          <p:cNvSpPr txBox="1">
            <a:spLocks noGrp="1"/>
          </p:cNvSpPr>
          <p:nvPr>
            <p:ph type="body" idx="1"/>
          </p:nvPr>
        </p:nvSpPr>
        <p:spPr>
          <a:xfrm>
            <a:off x="5183717" y="987455"/>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panose="020B0604020202020204"/>
              <a:buChar char="•"/>
              <a:defRPr sz="3200"/>
            </a:lvl1pPr>
            <a:lvl2pPr marL="914400" lvl="1" indent="-406400" algn="l">
              <a:spcBef>
                <a:spcPts val="560"/>
              </a:spcBef>
              <a:spcAft>
                <a:spcPts val="0"/>
              </a:spcAft>
              <a:buClr>
                <a:schemeClr val="dk1"/>
              </a:buClr>
              <a:buSzPts val="2800"/>
              <a:buFont typeface="Arial" panose="020B0604020202020204"/>
              <a:buChar char="–"/>
              <a:defRPr sz="2800"/>
            </a:lvl2pPr>
            <a:lvl3pPr marL="1371600" lvl="2" indent="-381000" algn="l">
              <a:spcBef>
                <a:spcPts val="480"/>
              </a:spcBef>
              <a:spcAft>
                <a:spcPts val="0"/>
              </a:spcAft>
              <a:buClr>
                <a:schemeClr val="dk1"/>
              </a:buClr>
              <a:buSzPts val="2400"/>
              <a:buFont typeface="Arial" panose="020B0604020202020204"/>
              <a:buChar char="•"/>
              <a:defRPr sz="2400"/>
            </a:lvl3pPr>
            <a:lvl4pPr marL="1828800" lvl="3" indent="-355600" algn="l">
              <a:spcBef>
                <a:spcPts val="400"/>
              </a:spcBef>
              <a:spcAft>
                <a:spcPts val="0"/>
              </a:spcAft>
              <a:buClr>
                <a:schemeClr val="dk1"/>
              </a:buClr>
              <a:buSzPts val="2000"/>
              <a:buFont typeface="Arial" panose="020B0604020202020204"/>
              <a:buChar char="–"/>
              <a:defRPr sz="2000"/>
            </a:lvl4pPr>
            <a:lvl5pPr marL="2286000" lvl="4" indent="-355600" algn="l">
              <a:spcBef>
                <a:spcPts val="400"/>
              </a:spcBef>
              <a:spcAft>
                <a:spcPts val="0"/>
              </a:spcAft>
              <a:buClr>
                <a:schemeClr val="dk1"/>
              </a:buClr>
              <a:buSzPts val="2000"/>
              <a:buFont typeface="Arial" panose="020B0604020202020204"/>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8"/>
          <p:cNvSpPr txBox="1">
            <a:spLocks noGrp="1"/>
          </p:cNvSpPr>
          <p:nvPr>
            <p:ph type="body" idx="2"/>
          </p:nvPr>
        </p:nvSpPr>
        <p:spPr>
          <a:xfrm>
            <a:off x="84033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1" name="Google Shape;61;p1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2" name="Google Shape;62;p1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2758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84033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a:spLocks noGrp="1"/>
          </p:cNvSpPr>
          <p:nvPr>
            <p:ph type="pic" idx="2"/>
          </p:nvPr>
        </p:nvSpPr>
        <p:spPr>
          <a:xfrm>
            <a:off x="5183717" y="987455"/>
            <a:ext cx="617220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6" name="Google Shape;66;p19"/>
          <p:cNvSpPr txBox="1">
            <a:spLocks noGrp="1"/>
          </p:cNvSpPr>
          <p:nvPr>
            <p:ph type="body" idx="1"/>
          </p:nvPr>
        </p:nvSpPr>
        <p:spPr>
          <a:xfrm>
            <a:off x="84033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8" name="Google Shape;68;p1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9" name="Google Shape;69;p1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4854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body" idx="1"/>
          </p:nvPr>
        </p:nvSpPr>
        <p:spPr>
          <a:xfrm rot="5400000">
            <a:off x="3619500" y="-1835150"/>
            <a:ext cx="4953000"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4" name="Google Shape;74;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5" name="Google Shape;75;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63332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rot="5400000">
            <a:off x="7242175" y="1787525"/>
            <a:ext cx="593725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1654175" y="-854075"/>
            <a:ext cx="5937250"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0" name="Google Shape;80;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1" name="Google Shape;81;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76639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04271"/>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srcRect b="3794"/>
          <a:stretch>
            <a:fillRect/>
          </a:stretch>
        </p:blipFill>
        <p:spPr>
          <a:xfrm>
            <a:off x="0" y="260350"/>
            <a:ext cx="12192000" cy="6597650"/>
          </a:xfrm>
          <a:prstGeom prst="rect">
            <a:avLst/>
          </a:prstGeom>
          <a:noFill/>
          <a:ln>
            <a:noFill/>
          </a:ln>
        </p:spPr>
      </p:pic>
      <p:sp>
        <p:nvSpPr>
          <p:cNvPr id="14" name="Google Shape;14;p11"/>
          <p:cNvSpPr txBox="1">
            <a:spLocks noGrp="1"/>
          </p:cNvSpPr>
          <p:nvPr>
            <p:ph type="ctrTitle"/>
          </p:nvPr>
        </p:nvSpPr>
        <p:spPr>
          <a:xfrm>
            <a:off x="624437" y="620743"/>
            <a:ext cx="10943167" cy="10826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626536" y="1843118"/>
            <a:ext cx="10949517" cy="981075"/>
          </a:xfrm>
          <a:prstGeom prst="rect">
            <a:avLst/>
          </a:prstGeom>
          <a:noFill/>
          <a:ln>
            <a:noFill/>
          </a:ln>
        </p:spPr>
        <p:txBody>
          <a:bodyPr spcFirstLastPara="1" wrap="square" lIns="91425" tIns="45700" rIns="91425" bIns="45700" anchor="t" anchorCtr="0">
            <a:noAutofit/>
          </a:bodyPr>
          <a:lstStyle>
            <a:lvl1pPr lvl="0" algn="l">
              <a:spcBef>
                <a:spcPts val="640"/>
              </a:spcBef>
              <a:spcAft>
                <a:spcPts val="0"/>
              </a:spcAft>
              <a:buClr>
                <a:schemeClr val="dk1"/>
              </a:buClr>
              <a:buSzPts val="3200"/>
              <a:buFont typeface="Arial" panose="020B0604020202020204"/>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 name="Google Shape;1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7" name="Google Shape;17;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8" name="Google Shape;18;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69503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3" name="Google Shape;23;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4" name="Google Shape;24;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183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479897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831851" y="1709768"/>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831851" y="4589493"/>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panose="020B0604020202020204"/>
              <a:buNone/>
              <a:defRPr sz="2400"/>
            </a:lvl1pPr>
            <a:lvl2pPr marL="914400" lvl="1" indent="-228600" algn="l">
              <a:spcBef>
                <a:spcPts val="400"/>
              </a:spcBef>
              <a:spcAft>
                <a:spcPts val="0"/>
              </a:spcAft>
              <a:buClr>
                <a:schemeClr val="dk1"/>
              </a:buClr>
              <a:buSzPts val="2000"/>
              <a:buFont typeface="Arial" panose="020B0604020202020204"/>
              <a:buNone/>
              <a:defRPr sz="2000"/>
            </a:lvl2pPr>
            <a:lvl3pPr marL="1371600" lvl="2" indent="-228600" algn="l">
              <a:spcBef>
                <a:spcPts val="360"/>
              </a:spcBef>
              <a:spcAft>
                <a:spcPts val="0"/>
              </a:spcAft>
              <a:buClr>
                <a:schemeClr val="dk1"/>
              </a:buClr>
              <a:buSzPts val="1800"/>
              <a:buFont typeface="Arial" panose="020B0604020202020204"/>
              <a:buNone/>
              <a:defRPr sz="1800"/>
            </a:lvl3pPr>
            <a:lvl4pPr marL="1828800" lvl="3" indent="-228600" algn="l">
              <a:spcBef>
                <a:spcPts val="320"/>
              </a:spcBef>
              <a:spcAft>
                <a:spcPts val="0"/>
              </a:spcAft>
              <a:buClr>
                <a:schemeClr val="dk1"/>
              </a:buClr>
              <a:buSzPts val="1600"/>
              <a:buFont typeface="Arial" panose="020B0604020202020204"/>
              <a:buNone/>
              <a:defRPr sz="1600"/>
            </a:lvl4pPr>
            <a:lvl5pPr marL="2286000" lvl="4" indent="-228600" algn="l">
              <a:spcBef>
                <a:spcPts val="320"/>
              </a:spcBef>
              <a:spcAft>
                <a:spcPts val="0"/>
              </a:spcAft>
              <a:buClr>
                <a:schemeClr val="dk1"/>
              </a:buClr>
              <a:buSzPts val="1600"/>
              <a:buFont typeface="Arial" panose="020B0604020202020204"/>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28" name="Google Shape;2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9" name="Google Shape;29;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0" name="Google Shape;30;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3265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609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4"/>
          <p:cNvSpPr txBox="1">
            <a:spLocks noGrp="1"/>
          </p:cNvSpPr>
          <p:nvPr>
            <p:ph type="body" idx="2"/>
          </p:nvPr>
        </p:nvSpPr>
        <p:spPr>
          <a:xfrm>
            <a:off x="6197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6" name="Google Shape;36;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7" name="Google Shape;37;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1187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8"/>
        <p:cNvGrpSpPr/>
        <p:nvPr/>
      </p:nvGrpSpPr>
      <p:grpSpPr>
        <a:xfrm>
          <a:off x="0" y="0"/>
          <a:ext cx="0" cy="0"/>
          <a:chOff x="0" y="0"/>
          <a:chExt cx="0" cy="0"/>
        </a:xfrm>
      </p:grpSpPr>
      <p:sp>
        <p:nvSpPr>
          <p:cNvPr id="39" name="Google Shape;39;p15"/>
          <p:cNvSpPr txBox="1">
            <a:spLocks noGrp="1"/>
          </p:cNvSpPr>
          <p:nvPr>
            <p:ph type="title"/>
          </p:nvPr>
        </p:nvSpPr>
        <p:spPr>
          <a:xfrm>
            <a:off x="840317" y="365129"/>
            <a:ext cx="10515600" cy="1325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5"/>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5"/>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5"/>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5" name="Google Shape;45;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6" name="Google Shape;46;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89165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0" name="Google Shape;50;p1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1" name="Google Shape;51;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60329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2"/>
        <p:cNvGrpSpPr/>
        <p:nvPr/>
      </p:nvGrpSpPr>
      <p:grpSpPr>
        <a:xfrm>
          <a:off x="0" y="0"/>
          <a:ext cx="0" cy="0"/>
          <a:chOff x="0" y="0"/>
          <a:chExt cx="0" cy="0"/>
        </a:xfrm>
      </p:grpSpPr>
      <p:sp>
        <p:nvSpPr>
          <p:cNvPr id="53" name="Google Shape;53;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4" name="Google Shape;54;p1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5" name="Google Shape;55;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84731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6"/>
        <p:cNvGrpSpPr/>
        <p:nvPr/>
      </p:nvGrpSpPr>
      <p:grpSpPr>
        <a:xfrm>
          <a:off x="0" y="0"/>
          <a:ext cx="0" cy="0"/>
          <a:chOff x="0" y="0"/>
          <a:chExt cx="0" cy="0"/>
        </a:xfrm>
      </p:grpSpPr>
      <p:sp>
        <p:nvSpPr>
          <p:cNvPr id="57" name="Google Shape;57;p18"/>
          <p:cNvSpPr txBox="1">
            <a:spLocks noGrp="1"/>
          </p:cNvSpPr>
          <p:nvPr>
            <p:ph type="title"/>
          </p:nvPr>
        </p:nvSpPr>
        <p:spPr>
          <a:xfrm>
            <a:off x="84033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8"/>
          <p:cNvSpPr txBox="1">
            <a:spLocks noGrp="1"/>
          </p:cNvSpPr>
          <p:nvPr>
            <p:ph type="body" idx="1"/>
          </p:nvPr>
        </p:nvSpPr>
        <p:spPr>
          <a:xfrm>
            <a:off x="5183717" y="987455"/>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panose="020B0604020202020204"/>
              <a:buChar char="•"/>
              <a:defRPr sz="3200"/>
            </a:lvl1pPr>
            <a:lvl2pPr marL="914400" lvl="1" indent="-406400" algn="l">
              <a:spcBef>
                <a:spcPts val="560"/>
              </a:spcBef>
              <a:spcAft>
                <a:spcPts val="0"/>
              </a:spcAft>
              <a:buClr>
                <a:schemeClr val="dk1"/>
              </a:buClr>
              <a:buSzPts val="2800"/>
              <a:buFont typeface="Arial" panose="020B0604020202020204"/>
              <a:buChar char="–"/>
              <a:defRPr sz="2800"/>
            </a:lvl2pPr>
            <a:lvl3pPr marL="1371600" lvl="2" indent="-381000" algn="l">
              <a:spcBef>
                <a:spcPts val="480"/>
              </a:spcBef>
              <a:spcAft>
                <a:spcPts val="0"/>
              </a:spcAft>
              <a:buClr>
                <a:schemeClr val="dk1"/>
              </a:buClr>
              <a:buSzPts val="2400"/>
              <a:buFont typeface="Arial" panose="020B0604020202020204"/>
              <a:buChar char="•"/>
              <a:defRPr sz="2400"/>
            </a:lvl3pPr>
            <a:lvl4pPr marL="1828800" lvl="3" indent="-355600" algn="l">
              <a:spcBef>
                <a:spcPts val="400"/>
              </a:spcBef>
              <a:spcAft>
                <a:spcPts val="0"/>
              </a:spcAft>
              <a:buClr>
                <a:schemeClr val="dk1"/>
              </a:buClr>
              <a:buSzPts val="2000"/>
              <a:buFont typeface="Arial" panose="020B0604020202020204"/>
              <a:buChar char="–"/>
              <a:defRPr sz="2000"/>
            </a:lvl4pPr>
            <a:lvl5pPr marL="2286000" lvl="4" indent="-355600" algn="l">
              <a:spcBef>
                <a:spcPts val="400"/>
              </a:spcBef>
              <a:spcAft>
                <a:spcPts val="0"/>
              </a:spcAft>
              <a:buClr>
                <a:schemeClr val="dk1"/>
              </a:buClr>
              <a:buSzPts val="2000"/>
              <a:buFont typeface="Arial" panose="020B0604020202020204"/>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8"/>
          <p:cNvSpPr txBox="1">
            <a:spLocks noGrp="1"/>
          </p:cNvSpPr>
          <p:nvPr>
            <p:ph type="body" idx="2"/>
          </p:nvPr>
        </p:nvSpPr>
        <p:spPr>
          <a:xfrm>
            <a:off x="84033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1" name="Google Shape;61;p1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2" name="Google Shape;62;p1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4579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84033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a:spLocks noGrp="1"/>
          </p:cNvSpPr>
          <p:nvPr>
            <p:ph type="pic" idx="2"/>
          </p:nvPr>
        </p:nvSpPr>
        <p:spPr>
          <a:xfrm>
            <a:off x="5183717" y="987455"/>
            <a:ext cx="617220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6" name="Google Shape;66;p19"/>
          <p:cNvSpPr txBox="1">
            <a:spLocks noGrp="1"/>
          </p:cNvSpPr>
          <p:nvPr>
            <p:ph type="body" idx="1"/>
          </p:nvPr>
        </p:nvSpPr>
        <p:spPr>
          <a:xfrm>
            <a:off x="84033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8" name="Google Shape;68;p1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9" name="Google Shape;69;p1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1506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body" idx="1"/>
          </p:nvPr>
        </p:nvSpPr>
        <p:spPr>
          <a:xfrm rot="5400000">
            <a:off x="3619500" y="-1835150"/>
            <a:ext cx="4953000"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4" name="Google Shape;74;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5" name="Google Shape;75;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1599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rot="5400000">
            <a:off x="7242175" y="1787525"/>
            <a:ext cx="593725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1654175" y="-854075"/>
            <a:ext cx="5937250"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0" name="Google Shape;80;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1" name="Google Shape;81;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1208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805978"/>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4130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srcRect b="3794"/>
          <a:stretch>
            <a:fillRect/>
          </a:stretch>
        </p:blipFill>
        <p:spPr>
          <a:xfrm>
            <a:off x="0" y="260350"/>
            <a:ext cx="12192000" cy="6597650"/>
          </a:xfrm>
          <a:prstGeom prst="rect">
            <a:avLst/>
          </a:prstGeom>
          <a:noFill/>
          <a:ln>
            <a:noFill/>
          </a:ln>
        </p:spPr>
      </p:pic>
      <p:sp>
        <p:nvSpPr>
          <p:cNvPr id="14" name="Google Shape;14;p11"/>
          <p:cNvSpPr txBox="1">
            <a:spLocks noGrp="1"/>
          </p:cNvSpPr>
          <p:nvPr>
            <p:ph type="ctrTitle"/>
          </p:nvPr>
        </p:nvSpPr>
        <p:spPr>
          <a:xfrm>
            <a:off x="624437" y="620743"/>
            <a:ext cx="10943167" cy="10826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626536" y="1843118"/>
            <a:ext cx="10949517" cy="981075"/>
          </a:xfrm>
          <a:prstGeom prst="rect">
            <a:avLst/>
          </a:prstGeom>
          <a:noFill/>
          <a:ln>
            <a:noFill/>
          </a:ln>
        </p:spPr>
        <p:txBody>
          <a:bodyPr spcFirstLastPara="1" wrap="square" lIns="91425" tIns="45700" rIns="91425" bIns="45700" anchor="t" anchorCtr="0">
            <a:noAutofit/>
          </a:bodyPr>
          <a:lstStyle>
            <a:lvl1pPr lvl="0" algn="l">
              <a:spcBef>
                <a:spcPts val="640"/>
              </a:spcBef>
              <a:spcAft>
                <a:spcPts val="0"/>
              </a:spcAft>
              <a:buClr>
                <a:schemeClr val="dk1"/>
              </a:buClr>
              <a:buSzPts val="3200"/>
              <a:buFont typeface="Arial" panose="020B0604020202020204"/>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 name="Google Shape;1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7" name="Google Shape;17;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8" name="Google Shape;18;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5784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3" name="Google Shape;23;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4" name="Google Shape;24;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1929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831851" y="1709768"/>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831851" y="4589493"/>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panose="020B0604020202020204"/>
              <a:buNone/>
              <a:defRPr sz="2400"/>
            </a:lvl1pPr>
            <a:lvl2pPr marL="914400" lvl="1" indent="-228600" algn="l">
              <a:spcBef>
                <a:spcPts val="400"/>
              </a:spcBef>
              <a:spcAft>
                <a:spcPts val="0"/>
              </a:spcAft>
              <a:buClr>
                <a:schemeClr val="dk1"/>
              </a:buClr>
              <a:buSzPts val="2000"/>
              <a:buFont typeface="Arial" panose="020B0604020202020204"/>
              <a:buNone/>
              <a:defRPr sz="2000"/>
            </a:lvl2pPr>
            <a:lvl3pPr marL="1371600" lvl="2" indent="-228600" algn="l">
              <a:spcBef>
                <a:spcPts val="360"/>
              </a:spcBef>
              <a:spcAft>
                <a:spcPts val="0"/>
              </a:spcAft>
              <a:buClr>
                <a:schemeClr val="dk1"/>
              </a:buClr>
              <a:buSzPts val="1800"/>
              <a:buFont typeface="Arial" panose="020B0604020202020204"/>
              <a:buNone/>
              <a:defRPr sz="1800"/>
            </a:lvl3pPr>
            <a:lvl4pPr marL="1828800" lvl="3" indent="-228600" algn="l">
              <a:spcBef>
                <a:spcPts val="320"/>
              </a:spcBef>
              <a:spcAft>
                <a:spcPts val="0"/>
              </a:spcAft>
              <a:buClr>
                <a:schemeClr val="dk1"/>
              </a:buClr>
              <a:buSzPts val="1600"/>
              <a:buFont typeface="Arial" panose="020B0604020202020204"/>
              <a:buNone/>
              <a:defRPr sz="1600"/>
            </a:lvl4pPr>
            <a:lvl5pPr marL="2286000" lvl="4" indent="-228600" algn="l">
              <a:spcBef>
                <a:spcPts val="320"/>
              </a:spcBef>
              <a:spcAft>
                <a:spcPts val="0"/>
              </a:spcAft>
              <a:buClr>
                <a:schemeClr val="dk1"/>
              </a:buClr>
              <a:buSzPts val="1600"/>
              <a:buFont typeface="Arial" panose="020B0604020202020204"/>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28" name="Google Shape;2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9" name="Google Shape;29;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0" name="Google Shape;30;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7517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609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4"/>
          <p:cNvSpPr txBox="1">
            <a:spLocks noGrp="1"/>
          </p:cNvSpPr>
          <p:nvPr>
            <p:ph type="body" idx="2"/>
          </p:nvPr>
        </p:nvSpPr>
        <p:spPr>
          <a:xfrm>
            <a:off x="6197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6" name="Google Shape;36;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7" name="Google Shape;37;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0357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8"/>
        <p:cNvGrpSpPr/>
        <p:nvPr/>
      </p:nvGrpSpPr>
      <p:grpSpPr>
        <a:xfrm>
          <a:off x="0" y="0"/>
          <a:ext cx="0" cy="0"/>
          <a:chOff x="0" y="0"/>
          <a:chExt cx="0" cy="0"/>
        </a:xfrm>
      </p:grpSpPr>
      <p:sp>
        <p:nvSpPr>
          <p:cNvPr id="39" name="Google Shape;39;p15"/>
          <p:cNvSpPr txBox="1">
            <a:spLocks noGrp="1"/>
          </p:cNvSpPr>
          <p:nvPr>
            <p:ph type="title"/>
          </p:nvPr>
        </p:nvSpPr>
        <p:spPr>
          <a:xfrm>
            <a:off x="840317" y="365129"/>
            <a:ext cx="10515600" cy="1325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5"/>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5"/>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5"/>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5" name="Google Shape;45;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6" name="Google Shape;46;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0416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0" name="Google Shape;50;p1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1" name="Google Shape;51;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0746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2"/>
        <p:cNvGrpSpPr/>
        <p:nvPr/>
      </p:nvGrpSpPr>
      <p:grpSpPr>
        <a:xfrm>
          <a:off x="0" y="0"/>
          <a:ext cx="0" cy="0"/>
          <a:chOff x="0" y="0"/>
          <a:chExt cx="0" cy="0"/>
        </a:xfrm>
      </p:grpSpPr>
      <p:sp>
        <p:nvSpPr>
          <p:cNvPr id="53" name="Google Shape;53;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4" name="Google Shape;54;p1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5" name="Google Shape;55;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1291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6"/>
        <p:cNvGrpSpPr/>
        <p:nvPr/>
      </p:nvGrpSpPr>
      <p:grpSpPr>
        <a:xfrm>
          <a:off x="0" y="0"/>
          <a:ext cx="0" cy="0"/>
          <a:chOff x="0" y="0"/>
          <a:chExt cx="0" cy="0"/>
        </a:xfrm>
      </p:grpSpPr>
      <p:sp>
        <p:nvSpPr>
          <p:cNvPr id="57" name="Google Shape;57;p18"/>
          <p:cNvSpPr txBox="1">
            <a:spLocks noGrp="1"/>
          </p:cNvSpPr>
          <p:nvPr>
            <p:ph type="title"/>
          </p:nvPr>
        </p:nvSpPr>
        <p:spPr>
          <a:xfrm>
            <a:off x="84033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8"/>
          <p:cNvSpPr txBox="1">
            <a:spLocks noGrp="1"/>
          </p:cNvSpPr>
          <p:nvPr>
            <p:ph type="body" idx="1"/>
          </p:nvPr>
        </p:nvSpPr>
        <p:spPr>
          <a:xfrm>
            <a:off x="5183717" y="987455"/>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panose="020B0604020202020204"/>
              <a:buChar char="•"/>
              <a:defRPr sz="3200"/>
            </a:lvl1pPr>
            <a:lvl2pPr marL="914400" lvl="1" indent="-406400" algn="l">
              <a:spcBef>
                <a:spcPts val="560"/>
              </a:spcBef>
              <a:spcAft>
                <a:spcPts val="0"/>
              </a:spcAft>
              <a:buClr>
                <a:schemeClr val="dk1"/>
              </a:buClr>
              <a:buSzPts val="2800"/>
              <a:buFont typeface="Arial" panose="020B0604020202020204"/>
              <a:buChar char="–"/>
              <a:defRPr sz="2800"/>
            </a:lvl2pPr>
            <a:lvl3pPr marL="1371600" lvl="2" indent="-381000" algn="l">
              <a:spcBef>
                <a:spcPts val="480"/>
              </a:spcBef>
              <a:spcAft>
                <a:spcPts val="0"/>
              </a:spcAft>
              <a:buClr>
                <a:schemeClr val="dk1"/>
              </a:buClr>
              <a:buSzPts val="2400"/>
              <a:buFont typeface="Arial" panose="020B0604020202020204"/>
              <a:buChar char="•"/>
              <a:defRPr sz="2400"/>
            </a:lvl3pPr>
            <a:lvl4pPr marL="1828800" lvl="3" indent="-355600" algn="l">
              <a:spcBef>
                <a:spcPts val="400"/>
              </a:spcBef>
              <a:spcAft>
                <a:spcPts val="0"/>
              </a:spcAft>
              <a:buClr>
                <a:schemeClr val="dk1"/>
              </a:buClr>
              <a:buSzPts val="2000"/>
              <a:buFont typeface="Arial" panose="020B0604020202020204"/>
              <a:buChar char="–"/>
              <a:defRPr sz="2000"/>
            </a:lvl4pPr>
            <a:lvl5pPr marL="2286000" lvl="4" indent="-355600" algn="l">
              <a:spcBef>
                <a:spcPts val="400"/>
              </a:spcBef>
              <a:spcAft>
                <a:spcPts val="0"/>
              </a:spcAft>
              <a:buClr>
                <a:schemeClr val="dk1"/>
              </a:buClr>
              <a:buSzPts val="2000"/>
              <a:buFont typeface="Arial" panose="020B0604020202020204"/>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8"/>
          <p:cNvSpPr txBox="1">
            <a:spLocks noGrp="1"/>
          </p:cNvSpPr>
          <p:nvPr>
            <p:ph type="body" idx="2"/>
          </p:nvPr>
        </p:nvSpPr>
        <p:spPr>
          <a:xfrm>
            <a:off x="84033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1" name="Google Shape;61;p1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2" name="Google Shape;62;p1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9616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840337"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a:spLocks noGrp="1"/>
          </p:cNvSpPr>
          <p:nvPr>
            <p:ph type="pic" idx="2"/>
          </p:nvPr>
        </p:nvSpPr>
        <p:spPr>
          <a:xfrm>
            <a:off x="5183717" y="987455"/>
            <a:ext cx="617220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6" name="Google Shape;66;p19"/>
          <p:cNvSpPr txBox="1">
            <a:spLocks noGrp="1"/>
          </p:cNvSpPr>
          <p:nvPr>
            <p:ph type="body" idx="1"/>
          </p:nvPr>
        </p:nvSpPr>
        <p:spPr>
          <a:xfrm>
            <a:off x="840337"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8" name="Google Shape;68;p1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9" name="Google Shape;69;p1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22306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body" idx="1"/>
          </p:nvPr>
        </p:nvSpPr>
        <p:spPr>
          <a:xfrm rot="5400000">
            <a:off x="3619500" y="-1835150"/>
            <a:ext cx="4953000"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4" name="Google Shape;74;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5" name="Google Shape;75;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631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5"/>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5239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rot="5400000">
            <a:off x="7242175" y="1787525"/>
            <a:ext cx="593725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1654175" y="-854075"/>
            <a:ext cx="5937250"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0" name="Google Shape;80;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1" name="Google Shape;81;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4929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51728"/>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9161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6587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5302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5689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1070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8468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0484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34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2163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4385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0659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3794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711364"/>
      </p:ext>
    </p:extLst>
  </p:cSld>
  <p:clrMapOvr>
    <a:masterClrMapping/>
  </p:clrMapOvr>
  <p:transition spd="slow" advClick="0" advTm="0">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73"/>
            <a:ext cx="2743200" cy="365125"/>
          </a:xfrm>
          <a:prstGeom prst="rect">
            <a:avLst/>
          </a:prstGeom>
        </p:spPr>
        <p:txBody>
          <a:bodyPr lIns="121917" tIns="60958" rIns="121917" bIns="60958"/>
          <a:lstStyle/>
          <a:p>
            <a:pPr defTabSz="457200"/>
            <a:fld id="{CE2F20FC-145E-4034-86AC-8B4FEA629A51}" type="datetimeFigureOut">
              <a:rPr lang="zh-CN" altLang="en-US" smtClean="0">
                <a:solidFill>
                  <a:prstClr val="black"/>
                </a:solidFill>
              </a:rPr>
              <a:pPr defTabSz="457200"/>
              <a:t>2023/11/9</a:t>
            </a:fld>
            <a:endParaRPr lang="zh-CN" altLang="en-US">
              <a:solidFill>
                <a:prstClr val="black"/>
              </a:solidFill>
            </a:endParaRPr>
          </a:p>
        </p:txBody>
      </p:sp>
      <p:sp>
        <p:nvSpPr>
          <p:cNvPr id="3" name="Footer Placeholder 2"/>
          <p:cNvSpPr>
            <a:spLocks noGrp="1"/>
          </p:cNvSpPr>
          <p:nvPr>
            <p:ph type="ftr" sz="quarter" idx="11"/>
          </p:nvPr>
        </p:nvSpPr>
        <p:spPr>
          <a:xfrm>
            <a:off x="4038600" y="6356373"/>
            <a:ext cx="4114800" cy="365125"/>
          </a:xfrm>
          <a:prstGeom prst="rect">
            <a:avLst/>
          </a:prstGeom>
        </p:spPr>
        <p:txBody>
          <a:bodyPr lIns="121917" tIns="60958" rIns="121917" bIns="60958"/>
          <a:lstStyle/>
          <a:p>
            <a:pPr defTabSz="457200"/>
            <a:endParaRPr lang="zh-CN" altLang="en-US">
              <a:solidFill>
                <a:prstClr val="black"/>
              </a:solidFill>
            </a:endParaRPr>
          </a:p>
        </p:txBody>
      </p:sp>
      <p:sp>
        <p:nvSpPr>
          <p:cNvPr id="4" name="Slide Number Placeholder 3"/>
          <p:cNvSpPr>
            <a:spLocks noGrp="1"/>
          </p:cNvSpPr>
          <p:nvPr>
            <p:ph type="sldNum" sz="quarter" idx="12"/>
          </p:nvPr>
        </p:nvSpPr>
        <p:spPr>
          <a:xfrm>
            <a:off x="8610600" y="6356373"/>
            <a:ext cx="2743200" cy="365125"/>
          </a:xfrm>
          <a:prstGeom prst="rect">
            <a:avLst/>
          </a:prstGeom>
        </p:spPr>
        <p:txBody>
          <a:bodyPr lIns="121917" tIns="60958" rIns="121917" bIns="60958"/>
          <a:lstStyle/>
          <a:p>
            <a:pPr defTabSz="457200"/>
            <a:fld id="{FF5917A1-3B14-48C2-8A2E-F3CB7EC45231}" type="slidenum">
              <a:rPr lang="zh-CN" altLang="en-US" smtClean="0">
                <a:solidFill>
                  <a:prstClr val="black"/>
                </a:solidFill>
              </a:rPr>
              <a:pPr defTabSz="457200"/>
              <a:t>‹#›</a:t>
            </a:fld>
            <a:endParaRPr lang="zh-CN" altLang="en-US">
              <a:solidFill>
                <a:prstClr val="black"/>
              </a:solidFill>
            </a:endParaRPr>
          </a:p>
        </p:txBody>
      </p:sp>
    </p:spTree>
    <p:extLst>
      <p:ext uri="{BB962C8B-B14F-4D97-AF65-F5344CB8AC3E}">
        <p14:creationId xmlns:p14="http://schemas.microsoft.com/office/powerpoint/2010/main" val="2433721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srcRect b="3794"/>
          <a:stretch>
            <a:fillRect/>
          </a:stretch>
        </p:blipFill>
        <p:spPr>
          <a:xfrm>
            <a:off x="0" y="260350"/>
            <a:ext cx="12192000" cy="6597650"/>
          </a:xfrm>
          <a:prstGeom prst="rect">
            <a:avLst/>
          </a:prstGeom>
          <a:noFill/>
          <a:ln>
            <a:noFill/>
          </a:ln>
        </p:spPr>
      </p:pic>
      <p:sp>
        <p:nvSpPr>
          <p:cNvPr id="14" name="Google Shape;14;p11"/>
          <p:cNvSpPr txBox="1">
            <a:spLocks noGrp="1"/>
          </p:cNvSpPr>
          <p:nvPr>
            <p:ph type="ctrTitle"/>
          </p:nvPr>
        </p:nvSpPr>
        <p:spPr>
          <a:xfrm>
            <a:off x="624423" y="620723"/>
            <a:ext cx="10943167" cy="10826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626536" y="1843098"/>
            <a:ext cx="10949517" cy="981075"/>
          </a:xfrm>
          <a:prstGeom prst="rect">
            <a:avLst/>
          </a:prstGeom>
          <a:noFill/>
          <a:ln>
            <a:noFill/>
          </a:ln>
        </p:spPr>
        <p:txBody>
          <a:bodyPr spcFirstLastPara="1" wrap="square" lIns="91425" tIns="45700" rIns="91425" bIns="45700" anchor="t" anchorCtr="0">
            <a:noAutofit/>
          </a:bodyPr>
          <a:lstStyle>
            <a:lvl1pPr lvl="0" algn="l">
              <a:spcBef>
                <a:spcPts val="640"/>
              </a:spcBef>
              <a:spcAft>
                <a:spcPts val="0"/>
              </a:spcAft>
              <a:buClr>
                <a:schemeClr val="dk1"/>
              </a:buClr>
              <a:buSzPts val="3200"/>
              <a:buFont typeface="Arial" panose="020B0604020202020204"/>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 name="Google Shape;1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7" name="Google Shape;17;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8" name="Google Shape;18;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86245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3" name="Google Shape;23;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4" name="Google Shape;24;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61318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831851" y="1709748"/>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831851" y="4589473"/>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panose="020B0604020202020204"/>
              <a:buNone/>
              <a:defRPr sz="2400"/>
            </a:lvl1pPr>
            <a:lvl2pPr marL="914400" lvl="1" indent="-228600" algn="l">
              <a:spcBef>
                <a:spcPts val="400"/>
              </a:spcBef>
              <a:spcAft>
                <a:spcPts val="0"/>
              </a:spcAft>
              <a:buClr>
                <a:schemeClr val="dk1"/>
              </a:buClr>
              <a:buSzPts val="2000"/>
              <a:buFont typeface="Arial" panose="020B0604020202020204"/>
              <a:buNone/>
              <a:defRPr sz="2000"/>
            </a:lvl2pPr>
            <a:lvl3pPr marL="1371600" lvl="2" indent="-228600" algn="l">
              <a:spcBef>
                <a:spcPts val="360"/>
              </a:spcBef>
              <a:spcAft>
                <a:spcPts val="0"/>
              </a:spcAft>
              <a:buClr>
                <a:schemeClr val="dk1"/>
              </a:buClr>
              <a:buSzPts val="1800"/>
              <a:buFont typeface="Arial" panose="020B0604020202020204"/>
              <a:buNone/>
              <a:defRPr sz="1800"/>
            </a:lvl3pPr>
            <a:lvl4pPr marL="1828800" lvl="3" indent="-228600" algn="l">
              <a:spcBef>
                <a:spcPts val="320"/>
              </a:spcBef>
              <a:spcAft>
                <a:spcPts val="0"/>
              </a:spcAft>
              <a:buClr>
                <a:schemeClr val="dk1"/>
              </a:buClr>
              <a:buSzPts val="1600"/>
              <a:buFont typeface="Arial" panose="020B0604020202020204"/>
              <a:buNone/>
              <a:defRPr sz="1600"/>
            </a:lvl4pPr>
            <a:lvl5pPr marL="2286000" lvl="4" indent="-228600" algn="l">
              <a:spcBef>
                <a:spcPts val="320"/>
              </a:spcBef>
              <a:spcAft>
                <a:spcPts val="0"/>
              </a:spcAft>
              <a:buClr>
                <a:schemeClr val="dk1"/>
              </a:buClr>
              <a:buSzPts val="1600"/>
              <a:buFont typeface="Arial" panose="020B0604020202020204"/>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28" name="Google Shape;2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9" name="Google Shape;29;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0" name="Google Shape;30;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03843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609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4"/>
          <p:cNvSpPr txBox="1">
            <a:spLocks noGrp="1"/>
          </p:cNvSpPr>
          <p:nvPr>
            <p:ph type="body" idx="2"/>
          </p:nvPr>
        </p:nvSpPr>
        <p:spPr>
          <a:xfrm>
            <a:off x="6197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6" name="Google Shape;36;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7" name="Google Shape;37;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95453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8"/>
        <p:cNvGrpSpPr/>
        <p:nvPr/>
      </p:nvGrpSpPr>
      <p:grpSpPr>
        <a:xfrm>
          <a:off x="0" y="0"/>
          <a:ext cx="0" cy="0"/>
          <a:chOff x="0" y="0"/>
          <a:chExt cx="0" cy="0"/>
        </a:xfrm>
      </p:grpSpPr>
      <p:sp>
        <p:nvSpPr>
          <p:cNvPr id="39" name="Google Shape;39;p15"/>
          <p:cNvSpPr txBox="1">
            <a:spLocks noGrp="1"/>
          </p:cNvSpPr>
          <p:nvPr>
            <p:ph type="title"/>
          </p:nvPr>
        </p:nvSpPr>
        <p:spPr>
          <a:xfrm>
            <a:off x="840317" y="365129"/>
            <a:ext cx="10515600" cy="1325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5"/>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5"/>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5"/>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5" name="Google Shape;45;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6" name="Google Shape;46;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350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104150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0" name="Google Shape;50;p1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1" name="Google Shape;51;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9845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2"/>
        <p:cNvGrpSpPr/>
        <p:nvPr/>
      </p:nvGrpSpPr>
      <p:grpSpPr>
        <a:xfrm>
          <a:off x="0" y="0"/>
          <a:ext cx="0" cy="0"/>
          <a:chOff x="0" y="0"/>
          <a:chExt cx="0" cy="0"/>
        </a:xfrm>
      </p:grpSpPr>
      <p:sp>
        <p:nvSpPr>
          <p:cNvPr id="53" name="Google Shape;53;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4" name="Google Shape;54;p1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5" name="Google Shape;55;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6345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6"/>
        <p:cNvGrpSpPr/>
        <p:nvPr/>
      </p:nvGrpSpPr>
      <p:grpSpPr>
        <a:xfrm>
          <a:off x="0" y="0"/>
          <a:ext cx="0" cy="0"/>
          <a:chOff x="0" y="0"/>
          <a:chExt cx="0" cy="0"/>
        </a:xfrm>
      </p:grpSpPr>
      <p:sp>
        <p:nvSpPr>
          <p:cNvPr id="57" name="Google Shape;57;p18"/>
          <p:cNvSpPr txBox="1">
            <a:spLocks noGrp="1"/>
          </p:cNvSpPr>
          <p:nvPr>
            <p:ph type="title"/>
          </p:nvPr>
        </p:nvSpPr>
        <p:spPr>
          <a:xfrm>
            <a:off x="840323"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8"/>
          <p:cNvSpPr txBox="1">
            <a:spLocks noGrp="1"/>
          </p:cNvSpPr>
          <p:nvPr>
            <p:ph type="body" idx="1"/>
          </p:nvPr>
        </p:nvSpPr>
        <p:spPr>
          <a:xfrm>
            <a:off x="5183717" y="987435"/>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panose="020B0604020202020204"/>
              <a:buChar char="•"/>
              <a:defRPr sz="3200"/>
            </a:lvl1pPr>
            <a:lvl2pPr marL="914400" lvl="1" indent="-406400" algn="l">
              <a:spcBef>
                <a:spcPts val="560"/>
              </a:spcBef>
              <a:spcAft>
                <a:spcPts val="0"/>
              </a:spcAft>
              <a:buClr>
                <a:schemeClr val="dk1"/>
              </a:buClr>
              <a:buSzPts val="2800"/>
              <a:buFont typeface="Arial" panose="020B0604020202020204"/>
              <a:buChar char="–"/>
              <a:defRPr sz="2800"/>
            </a:lvl2pPr>
            <a:lvl3pPr marL="1371600" lvl="2" indent="-381000" algn="l">
              <a:spcBef>
                <a:spcPts val="480"/>
              </a:spcBef>
              <a:spcAft>
                <a:spcPts val="0"/>
              </a:spcAft>
              <a:buClr>
                <a:schemeClr val="dk1"/>
              </a:buClr>
              <a:buSzPts val="2400"/>
              <a:buFont typeface="Arial" panose="020B0604020202020204"/>
              <a:buChar char="•"/>
              <a:defRPr sz="2400"/>
            </a:lvl3pPr>
            <a:lvl4pPr marL="1828800" lvl="3" indent="-355600" algn="l">
              <a:spcBef>
                <a:spcPts val="400"/>
              </a:spcBef>
              <a:spcAft>
                <a:spcPts val="0"/>
              </a:spcAft>
              <a:buClr>
                <a:schemeClr val="dk1"/>
              </a:buClr>
              <a:buSzPts val="2000"/>
              <a:buFont typeface="Arial" panose="020B0604020202020204"/>
              <a:buChar char="–"/>
              <a:defRPr sz="2000"/>
            </a:lvl4pPr>
            <a:lvl5pPr marL="2286000" lvl="4" indent="-355600" algn="l">
              <a:spcBef>
                <a:spcPts val="400"/>
              </a:spcBef>
              <a:spcAft>
                <a:spcPts val="0"/>
              </a:spcAft>
              <a:buClr>
                <a:schemeClr val="dk1"/>
              </a:buClr>
              <a:buSzPts val="2000"/>
              <a:buFont typeface="Arial" panose="020B0604020202020204"/>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8"/>
          <p:cNvSpPr txBox="1">
            <a:spLocks noGrp="1"/>
          </p:cNvSpPr>
          <p:nvPr>
            <p:ph type="body" idx="2"/>
          </p:nvPr>
        </p:nvSpPr>
        <p:spPr>
          <a:xfrm>
            <a:off x="840323"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1" name="Google Shape;61;p1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2" name="Google Shape;62;p1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7874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840323"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a:spLocks noGrp="1"/>
          </p:cNvSpPr>
          <p:nvPr>
            <p:ph type="pic" idx="2"/>
          </p:nvPr>
        </p:nvSpPr>
        <p:spPr>
          <a:xfrm>
            <a:off x="5183717" y="987435"/>
            <a:ext cx="617220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6" name="Google Shape;66;p19"/>
          <p:cNvSpPr txBox="1">
            <a:spLocks noGrp="1"/>
          </p:cNvSpPr>
          <p:nvPr>
            <p:ph type="body" idx="1"/>
          </p:nvPr>
        </p:nvSpPr>
        <p:spPr>
          <a:xfrm>
            <a:off x="840323"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8" name="Google Shape;68;p1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9" name="Google Shape;69;p1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7844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body" idx="1"/>
          </p:nvPr>
        </p:nvSpPr>
        <p:spPr>
          <a:xfrm rot="5400000">
            <a:off x="3619500" y="-1835150"/>
            <a:ext cx="4953000"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4" name="Google Shape;74;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5" name="Google Shape;75;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4683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rot="5400000">
            <a:off x="7242175" y="1787525"/>
            <a:ext cx="593725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1654175" y="-854075"/>
            <a:ext cx="5937250"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0" name="Google Shape;80;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1" name="Google Shape;81;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4858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98950"/>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24383">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75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24383"/>
          <a:lstStyle>
            <a:lvl1pPr marL="0" marR="60958" indent="0" algn="r">
              <a:buNone/>
              <a:defRPr>
                <a:solidFill>
                  <a:schemeClr val="tx1"/>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endParaRPr lang="vi-VN">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vi-VN">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9EC4D4BE-D7A6-44BB-B0EB-319A46650253}" type="slidenum">
              <a:rPr lang="vi-VN">
                <a:solidFill>
                  <a:srgbClr val="DBF5F9">
                    <a:shade val="90000"/>
                  </a:srgbClr>
                </a:solidFill>
              </a:rPr>
              <a:pPr>
                <a:defRPr/>
              </a:pPr>
              <a:t>‹#›</a:t>
            </a:fld>
            <a:endParaRPr lang="vi-VN">
              <a:solidFill>
                <a:srgbClr val="DBF5F9">
                  <a:shade val="90000"/>
                </a:srgbClr>
              </a:solidFill>
            </a:endParaRPr>
          </a:p>
        </p:txBody>
      </p:sp>
    </p:spTree>
    <p:extLst>
      <p:ext uri="{BB962C8B-B14F-4D97-AF65-F5344CB8AC3E}">
        <p14:creationId xmlns:p14="http://schemas.microsoft.com/office/powerpoint/2010/main" val="301700605"/>
      </p:ext>
    </p:extLst>
  </p:cSld>
  <p:clrMapOvr>
    <a:overrideClrMapping bg1="dk1" tx1="lt1" bg2="dk2" tx2="lt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297067FA-A20B-4662-868D-D8818D4926E8}"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27913475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75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60958" rIns="60958"/>
          <a:lstStyle>
            <a:lvl1pPr marL="0" indent="0">
              <a:buNone/>
              <a:defRPr sz="2900">
                <a:solidFill>
                  <a:schemeClr val="tx1"/>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vi-VN">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E37F340-1465-4930-A40E-BF240E8E3436}" type="slidenum">
              <a:rPr lang="vi-VN">
                <a:solidFill>
                  <a:srgbClr val="DBF5F9">
                    <a:shade val="90000"/>
                  </a:srgbClr>
                </a:solidFill>
              </a:rPr>
              <a:pPr>
                <a:defRPr/>
              </a:pPr>
              <a:t>‹#›</a:t>
            </a:fld>
            <a:endParaRPr lang="vi-VN">
              <a:solidFill>
                <a:srgbClr val="DBF5F9">
                  <a:shade val="90000"/>
                </a:srgbClr>
              </a:solidFill>
            </a:endParaRPr>
          </a:p>
        </p:txBody>
      </p:sp>
    </p:spTree>
    <p:extLst>
      <p:ext uri="{BB962C8B-B14F-4D97-AF65-F5344CB8AC3E}">
        <p14:creationId xmlns:p14="http://schemas.microsoft.com/office/powerpoint/2010/main" val="109539063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3270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35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35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AE14FB02-4A6A-4E40-85C6-B61842AB2DD2}"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30337787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60958" tIns="0" rIns="60958" bIns="0" anchor="ctr">
            <a:noAutofit/>
          </a:bodyPr>
          <a:lstStyle>
            <a:lvl1pPr marL="0" indent="0">
              <a:buNone/>
              <a:defRPr sz="3200" b="1" cap="none" baseline="0">
                <a:solidFill>
                  <a:schemeClr val="tx2"/>
                </a:solidFill>
                <a:effectLst/>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4" name="Text Placeholder 3"/>
          <p:cNvSpPr>
            <a:spLocks noGrp="1"/>
          </p:cNvSpPr>
          <p:nvPr>
            <p:ph type="body" sz="half" idx="3"/>
          </p:nvPr>
        </p:nvSpPr>
        <p:spPr>
          <a:xfrm>
            <a:off x="6193376" y="1859767"/>
            <a:ext cx="5389033" cy="654843"/>
          </a:xfrm>
        </p:spPr>
        <p:txBody>
          <a:bodyPr lIns="60958" tIns="0" rIns="60958" bIns="0" anchor="ctr"/>
          <a:lstStyle>
            <a:lvl1pPr marL="0" indent="0">
              <a:buNone/>
              <a:defRPr sz="3200" b="1" cap="none" baseline="0">
                <a:solidFill>
                  <a:schemeClr val="tx2"/>
                </a:solidFill>
                <a:effectLst/>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9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76" y="2514600"/>
            <a:ext cx="5389033" cy="3845720"/>
          </a:xfrm>
        </p:spPr>
        <p:txBody>
          <a:bodyPr tIns="0"/>
          <a:lstStyle>
            <a:lvl1pPr>
              <a:defRPr sz="29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8EB96BB3-8954-4A73-BB86-D7571C20CFF2}"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11044134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7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ECAB726C-B90C-4D4A-B75D-D020F2A39CA8}"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16024483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9B78414B-9F3B-4741-9ADC-F05124A33D75}"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259302428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62"/>
            <a:ext cx="3657600" cy="1162051"/>
          </a:xfrm>
        </p:spPr>
        <p:txBody>
          <a:bodyPr>
            <a:noAutofit/>
          </a:bodyPr>
          <a:lstStyle>
            <a:lvl1pPr algn="l" rtl="0">
              <a:spcBef>
                <a:spcPct val="0"/>
              </a:spcBef>
              <a:buNone/>
              <a:defRPr sz="35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24383" rIns="24383"/>
          <a:lstStyle>
            <a:lvl1pPr marL="0" indent="0" algn="l">
              <a:buNone/>
              <a:defRPr sz="1900"/>
            </a:lvl1pPr>
            <a:lvl2pPr indent="0" algn="l">
              <a:buNone/>
              <a:defRPr sz="1600"/>
            </a:lvl2pPr>
            <a:lvl3pPr indent="0" algn="l">
              <a:buNone/>
              <a:defRPr sz="1300"/>
            </a:lvl3pPr>
            <a:lvl4pPr indent="0" algn="l">
              <a:buNone/>
              <a:defRPr sz="1200"/>
            </a:lvl4pPr>
            <a:lvl5pPr indent="0" algn="l">
              <a:buNone/>
              <a:defRPr sz="12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3700"/>
            </a:lvl1pPr>
            <a:lvl2pPr>
              <a:defRPr sz="3500"/>
            </a:lvl2pPr>
            <a:lvl3pPr>
              <a:defRPr sz="3200"/>
            </a:lvl3pPr>
            <a:lvl4pPr>
              <a:defRPr sz="27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5DC67E9-3E7A-4BD4-A35E-B9449EFC51C4}"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37824047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21917" tIns="60958" rIns="121917" bIns="60958" anchor="ctr"/>
          <a:lstStyle/>
          <a:p>
            <a:pPr algn="ctr" defTabSz="1219170" fontAlgn="base">
              <a:spcBef>
                <a:spcPct val="0"/>
              </a:spcBef>
              <a:spcAft>
                <a:spcPct val="0"/>
              </a:spcAft>
              <a:buFont typeface="Arial" charset="0"/>
              <a:buNone/>
              <a:defRPr/>
            </a:pPr>
            <a:endParaRPr lang="en-US" sz="2400">
              <a:solidFill>
                <a:prstClr val="white"/>
              </a:solidFill>
            </a:endParaRPr>
          </a:p>
        </p:txBody>
      </p:sp>
      <p:sp>
        <p:nvSpPr>
          <p:cNvPr id="6" name="Right Triangle 5"/>
          <p:cNvSpPr/>
          <p:nvPr/>
        </p:nvSpPr>
        <p:spPr>
          <a:xfrm rot="420000" flipV="1">
            <a:off x="10672242" y="5359412"/>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21917" tIns="60958" rIns="121917" bIns="60958" anchor="ctr"/>
          <a:lstStyle/>
          <a:p>
            <a:pPr algn="ctr" defTabSz="1219170" fontAlgn="base">
              <a:spcBef>
                <a:spcPct val="0"/>
              </a:spcBef>
              <a:spcAft>
                <a:spcPct val="0"/>
              </a:spcAft>
              <a:buFont typeface="Arial" charset="0"/>
              <a:buNone/>
              <a:defRPr/>
            </a:pPr>
            <a:endParaRPr lang="en-US" sz="24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21917" tIns="60958" rIns="121917" bIns="60958"/>
          <a:lstStyle/>
          <a:p>
            <a:pPr defTabSz="1219170" fontAlgn="base">
              <a:spcBef>
                <a:spcPct val="0"/>
              </a:spcBef>
              <a:spcAft>
                <a:spcPct val="0"/>
              </a:spcAft>
              <a:buFont typeface="Arial" charset="0"/>
              <a:buNone/>
              <a:defRPr/>
            </a:pPr>
            <a:endParaRPr lang="en-US" sz="2400">
              <a:solidFill>
                <a:prstClr val="black"/>
              </a:solidFill>
              <a:cs typeface="Arial" charset="0"/>
            </a:endParaRPr>
          </a:p>
        </p:txBody>
      </p:sp>
      <p:sp>
        <p:nvSpPr>
          <p:cNvPr id="8" name="Freeform 7"/>
          <p:cNvSpPr>
            <a:spLocks/>
          </p:cNvSpPr>
          <p:nvPr/>
        </p:nvSpPr>
        <p:spPr bwMode="auto">
          <a:xfrm flipV="1">
            <a:off x="5842000" y="621983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21917" tIns="60958" rIns="121917" bIns="60958"/>
          <a:lstStyle/>
          <a:p>
            <a:pPr defTabSz="1219170" fontAlgn="base">
              <a:spcBef>
                <a:spcPct val="0"/>
              </a:spcBef>
              <a:spcAft>
                <a:spcPct val="0"/>
              </a:spcAft>
              <a:buFont typeface="Arial" charset="0"/>
              <a:buNone/>
              <a:defRPr/>
            </a:pPr>
            <a:endParaRPr lang="en-US" sz="2400">
              <a:solidFill>
                <a:prstClr val="black"/>
              </a:solidFill>
              <a:cs typeface="Arial" charset="0"/>
            </a:endParaRPr>
          </a:p>
        </p:txBody>
      </p:sp>
      <p:sp>
        <p:nvSpPr>
          <p:cNvPr id="2" name="Title 1"/>
          <p:cNvSpPr>
            <a:spLocks noGrp="1"/>
          </p:cNvSpPr>
          <p:nvPr>
            <p:ph type="title"/>
          </p:nvPr>
        </p:nvSpPr>
        <p:spPr>
          <a:xfrm>
            <a:off x="812800" y="1176999"/>
            <a:ext cx="2950464" cy="1582621"/>
          </a:xfrm>
        </p:spPr>
        <p:txBody>
          <a:bodyPr lIns="60958" rIns="60958" bIns="60958"/>
          <a:lstStyle>
            <a:lvl1pPr algn="l">
              <a:buNone/>
              <a:defRPr sz="27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85342" rIns="60958"/>
          <a:lstStyle>
            <a:lvl1pPr marL="0" indent="0" algn="l">
              <a:spcBef>
                <a:spcPts val="333"/>
              </a:spcBef>
              <a:buFontTx/>
              <a:buNone/>
              <a:defRPr sz="1700"/>
            </a:lvl1pPr>
            <a:lvl2pPr>
              <a:defRPr sz="1600"/>
            </a:lvl2pPr>
            <a:lvl3pPr>
              <a:defRPr sz="1300"/>
            </a:lvl3pPr>
            <a:lvl4pPr>
              <a:defRPr sz="1200"/>
            </a:lvl4pPr>
            <a:lvl5pPr>
              <a:defRPr sz="12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43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11" name="Slide Number Placeholder 6"/>
          <p:cNvSpPr>
            <a:spLocks noGrp="1"/>
          </p:cNvSpPr>
          <p:nvPr>
            <p:ph type="sldNum" sz="quarter" idx="12"/>
          </p:nvPr>
        </p:nvSpPr>
        <p:spPr>
          <a:xfrm>
            <a:off x="10769600" y="6356361"/>
            <a:ext cx="812800" cy="365125"/>
          </a:xfrm>
        </p:spPr>
        <p:txBody>
          <a:bodyPr/>
          <a:lstStyle>
            <a:lvl1pPr>
              <a:defRPr/>
            </a:lvl1pPr>
          </a:lstStyle>
          <a:p>
            <a:pPr>
              <a:defRPr/>
            </a:pPr>
            <a:fld id="{E153623D-4434-463B-B41A-301AA993EFB1}"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22838553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B4A213B-63BD-442F-990C-2E28A0781B9F}"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28221654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vi-VN">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vi-VN">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9F153DF9-D275-4C9E-AD42-EF1B53FC0F0E}" type="slidenum">
              <a:rPr lang="vi-VN">
                <a:solidFill>
                  <a:srgbClr val="04617B">
                    <a:shade val="90000"/>
                  </a:srgbClr>
                </a:solidFill>
              </a:rPr>
              <a:pPr>
                <a:defRPr/>
              </a:pPr>
              <a:t>‹#›</a:t>
            </a:fld>
            <a:endParaRPr lang="vi-VN">
              <a:solidFill>
                <a:srgbClr val="04617B">
                  <a:shade val="90000"/>
                </a:srgbClr>
              </a:solidFill>
            </a:endParaRPr>
          </a:p>
        </p:txBody>
      </p:sp>
    </p:spTree>
    <p:extLst>
      <p:ext uri="{BB962C8B-B14F-4D97-AF65-F5344CB8AC3E}">
        <p14:creationId xmlns:p14="http://schemas.microsoft.com/office/powerpoint/2010/main" val="39280557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146" name="Group 2"/>
          <p:cNvGrpSpPr>
            <a:grpSpLocks/>
          </p:cNvGrpSpPr>
          <p:nvPr/>
        </p:nvGrpSpPr>
        <p:grpSpPr bwMode="auto">
          <a:xfrm>
            <a:off x="2211917" y="1600200"/>
            <a:ext cx="9116483" cy="3200400"/>
            <a:chOff x="1045" y="1008"/>
            <a:chExt cx="4307" cy="2016"/>
          </a:xfrm>
        </p:grpSpPr>
        <p:sp>
          <p:nvSpPr>
            <p:cNvPr id="6147"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6148"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6149"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6150"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6151"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6152"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grpSp>
      <p:sp>
        <p:nvSpPr>
          <p:cNvPr id="6153" name="Rectangle 9"/>
          <p:cNvSpPr>
            <a:spLocks noGrp="1" noChangeArrowheads="1"/>
          </p:cNvSpPr>
          <p:nvPr>
            <p:ph type="dt" sz="half" idx="2"/>
          </p:nvPr>
        </p:nvSpPr>
        <p:spPr/>
        <p:txBody>
          <a:bodyPr/>
          <a:lstStyle>
            <a:lvl1pPr>
              <a:defRPr/>
            </a:lvl1pPr>
          </a:lstStyle>
          <a:p>
            <a:endParaRPr lang="en-US">
              <a:solidFill>
                <a:srgbClr val="000000"/>
              </a:solidFill>
            </a:endParaRPr>
          </a:p>
        </p:txBody>
      </p:sp>
      <p:sp>
        <p:nvSpPr>
          <p:cNvPr id="6154" name="Rectangle 10"/>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6155" name="Rectangle 11"/>
          <p:cNvSpPr>
            <a:spLocks noGrp="1" noChangeArrowheads="1"/>
          </p:cNvSpPr>
          <p:nvPr>
            <p:ph type="sldNum" sz="quarter" idx="4"/>
          </p:nvPr>
        </p:nvSpPr>
        <p:spPr/>
        <p:txBody>
          <a:bodyPr/>
          <a:lstStyle>
            <a:lvl1pPr>
              <a:defRPr/>
            </a:lvl1pPr>
          </a:lstStyle>
          <a:p>
            <a:fld id="{F19FC48F-8F0E-4C58-9697-92D1743A10A9}" type="slidenum">
              <a:rPr lang="en-US">
                <a:solidFill>
                  <a:srgbClr val="000000"/>
                </a:solidFill>
              </a:rPr>
              <a:pPr/>
              <a:t>‹#›</a:t>
            </a:fld>
            <a:endParaRPr lang="en-US">
              <a:solidFill>
                <a:srgbClr val="000000"/>
              </a:solidFill>
            </a:endParaRPr>
          </a:p>
        </p:txBody>
      </p:sp>
      <p:sp>
        <p:nvSpPr>
          <p:cNvPr id="6156" name="Rectangle 12"/>
          <p:cNvSpPr>
            <a:spLocks noGrp="1" noChangeArrowheads="1"/>
          </p:cNvSpPr>
          <p:nvPr>
            <p:ph type="ctrTitle"/>
          </p:nvPr>
        </p:nvSpPr>
        <p:spPr>
          <a:xfrm>
            <a:off x="914400" y="1219211"/>
            <a:ext cx="10363200" cy="1933575"/>
          </a:xfrm>
        </p:spPr>
        <p:txBody>
          <a:bodyPr anchor="b"/>
          <a:lstStyle>
            <a:lvl1pPr algn="r">
              <a:defRPr sz="4400"/>
            </a:lvl1pPr>
          </a:lstStyle>
          <a:p>
            <a:pPr lvl="0"/>
            <a:r>
              <a:rPr lang="en-US" noProof="0"/>
              <a:t>Click to edit Master title style</a:t>
            </a:r>
          </a:p>
        </p:txBody>
      </p:sp>
      <p:sp>
        <p:nvSpPr>
          <p:cNvPr id="6157" name="Rectangle 13"/>
          <p:cNvSpPr>
            <a:spLocks noGrp="1" noChangeArrowheads="1"/>
          </p:cNvSpPr>
          <p:nvPr>
            <p:ph type="subTitle" idx="1"/>
          </p:nvPr>
        </p:nvSpPr>
        <p:spPr>
          <a:xfrm>
            <a:off x="2743200" y="3505200"/>
            <a:ext cx="8534400" cy="1752600"/>
          </a:xfrm>
        </p:spPr>
        <p:txBody>
          <a:bodyPr/>
          <a:lstStyle>
            <a:lvl1pPr marL="0" indent="0" algn="r">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42058795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8E1603-0E8D-4680-858A-1526A4E7C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3754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2023/11/9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773009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1F9E4-E699-41F4-B83C-65760791E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45205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42A6A7-6989-4407-BE0E-89EFE72A32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77323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A58B9DF-5728-4976-9AF0-FCF7C2D0EF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82567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0BC502-B744-48D4-BF9E-3CAD1A498B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8342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C944F75-A84F-488E-AA10-0C4AE127D1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6144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81FC6E-42D2-4372-A935-BB95DD73C6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2031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C3A710-4F2E-4256-BD39-FBD50414CE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791208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096464-86B6-4B15-8EB9-2BDD343080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64100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628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9"/>
            <a:ext cx="80264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850495-3969-4066-BABC-127091ACEE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2364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srcRect b="3794"/>
          <a:stretch>
            <a:fillRect/>
          </a:stretch>
        </p:blipFill>
        <p:spPr>
          <a:xfrm>
            <a:off x="0" y="260350"/>
            <a:ext cx="12192000" cy="6597650"/>
          </a:xfrm>
          <a:prstGeom prst="rect">
            <a:avLst/>
          </a:prstGeom>
          <a:noFill/>
          <a:ln>
            <a:noFill/>
          </a:ln>
        </p:spPr>
      </p:pic>
      <p:sp>
        <p:nvSpPr>
          <p:cNvPr id="14" name="Google Shape;14;p11"/>
          <p:cNvSpPr txBox="1">
            <a:spLocks noGrp="1"/>
          </p:cNvSpPr>
          <p:nvPr>
            <p:ph type="ctrTitle"/>
          </p:nvPr>
        </p:nvSpPr>
        <p:spPr>
          <a:xfrm>
            <a:off x="624423" y="620723"/>
            <a:ext cx="10943167" cy="10826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626536" y="1843098"/>
            <a:ext cx="10949517" cy="981075"/>
          </a:xfrm>
          <a:prstGeom prst="rect">
            <a:avLst/>
          </a:prstGeom>
          <a:noFill/>
          <a:ln>
            <a:noFill/>
          </a:ln>
        </p:spPr>
        <p:txBody>
          <a:bodyPr spcFirstLastPara="1" wrap="square" lIns="91425" tIns="45700" rIns="91425" bIns="45700" anchor="t" anchorCtr="0">
            <a:noAutofit/>
          </a:bodyPr>
          <a:lstStyle>
            <a:lvl1pPr lvl="0" algn="l">
              <a:spcBef>
                <a:spcPts val="640"/>
              </a:spcBef>
              <a:spcAft>
                <a:spcPts val="0"/>
              </a:spcAft>
              <a:buClr>
                <a:schemeClr val="dk1"/>
              </a:buClr>
              <a:buSzPts val="3200"/>
              <a:buFont typeface="Arial" panose="020B0604020202020204"/>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 name="Google Shape;1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7" name="Google Shape;17;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18" name="Google Shape;18;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1569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4" y="604205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5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5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565742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3" name="Google Shape;23;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4" name="Google Shape;24;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6119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831851" y="1709748"/>
            <a:ext cx="105156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831851" y="4589473"/>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panose="020B0604020202020204"/>
              <a:buNone/>
              <a:defRPr sz="2400"/>
            </a:lvl1pPr>
            <a:lvl2pPr marL="914400" lvl="1" indent="-228600" algn="l">
              <a:spcBef>
                <a:spcPts val="400"/>
              </a:spcBef>
              <a:spcAft>
                <a:spcPts val="0"/>
              </a:spcAft>
              <a:buClr>
                <a:schemeClr val="dk1"/>
              </a:buClr>
              <a:buSzPts val="2000"/>
              <a:buFont typeface="Arial" panose="020B0604020202020204"/>
              <a:buNone/>
              <a:defRPr sz="2000"/>
            </a:lvl2pPr>
            <a:lvl3pPr marL="1371600" lvl="2" indent="-228600" algn="l">
              <a:spcBef>
                <a:spcPts val="360"/>
              </a:spcBef>
              <a:spcAft>
                <a:spcPts val="0"/>
              </a:spcAft>
              <a:buClr>
                <a:schemeClr val="dk1"/>
              </a:buClr>
              <a:buSzPts val="1800"/>
              <a:buFont typeface="Arial" panose="020B0604020202020204"/>
              <a:buNone/>
              <a:defRPr sz="1800"/>
            </a:lvl3pPr>
            <a:lvl4pPr marL="1828800" lvl="3" indent="-228600" algn="l">
              <a:spcBef>
                <a:spcPts val="320"/>
              </a:spcBef>
              <a:spcAft>
                <a:spcPts val="0"/>
              </a:spcAft>
              <a:buClr>
                <a:schemeClr val="dk1"/>
              </a:buClr>
              <a:buSzPts val="1600"/>
              <a:buFont typeface="Arial" panose="020B0604020202020204"/>
              <a:buNone/>
              <a:defRPr sz="1600"/>
            </a:lvl4pPr>
            <a:lvl5pPr marL="2286000" lvl="4" indent="-228600" algn="l">
              <a:spcBef>
                <a:spcPts val="320"/>
              </a:spcBef>
              <a:spcAft>
                <a:spcPts val="0"/>
              </a:spcAft>
              <a:buClr>
                <a:schemeClr val="dk1"/>
              </a:buClr>
              <a:buSzPts val="1600"/>
              <a:buFont typeface="Arial" panose="020B0604020202020204"/>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28" name="Google Shape;2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29" name="Google Shape;29;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0" name="Google Shape;30;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450937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609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4"/>
          <p:cNvSpPr txBox="1">
            <a:spLocks noGrp="1"/>
          </p:cNvSpPr>
          <p:nvPr>
            <p:ph type="body" idx="2"/>
          </p:nvPr>
        </p:nvSpPr>
        <p:spPr>
          <a:xfrm>
            <a:off x="6197600" y="1174750"/>
            <a:ext cx="5384800" cy="4953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6" name="Google Shape;36;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37" name="Google Shape;37;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29569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8"/>
        <p:cNvGrpSpPr/>
        <p:nvPr/>
      </p:nvGrpSpPr>
      <p:grpSpPr>
        <a:xfrm>
          <a:off x="0" y="0"/>
          <a:ext cx="0" cy="0"/>
          <a:chOff x="0" y="0"/>
          <a:chExt cx="0" cy="0"/>
        </a:xfrm>
      </p:grpSpPr>
      <p:sp>
        <p:nvSpPr>
          <p:cNvPr id="39" name="Google Shape;39;p15"/>
          <p:cNvSpPr txBox="1">
            <a:spLocks noGrp="1"/>
          </p:cNvSpPr>
          <p:nvPr>
            <p:ph type="title"/>
          </p:nvPr>
        </p:nvSpPr>
        <p:spPr>
          <a:xfrm>
            <a:off x="840317" y="365129"/>
            <a:ext cx="10515600" cy="1325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5"/>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5"/>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5"/>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panose="020B0604020202020204"/>
              <a:buNone/>
              <a:defRPr sz="2400" b="1"/>
            </a:lvl1pPr>
            <a:lvl2pPr marL="914400" lvl="1" indent="-228600" algn="l">
              <a:spcBef>
                <a:spcPts val="400"/>
              </a:spcBef>
              <a:spcAft>
                <a:spcPts val="0"/>
              </a:spcAft>
              <a:buClr>
                <a:schemeClr val="dk1"/>
              </a:buClr>
              <a:buSzPts val="2000"/>
              <a:buFont typeface="Arial" panose="020B0604020202020204"/>
              <a:buNone/>
              <a:defRPr sz="2000" b="1"/>
            </a:lvl2pPr>
            <a:lvl3pPr marL="1371600" lvl="2" indent="-228600" algn="l">
              <a:spcBef>
                <a:spcPts val="360"/>
              </a:spcBef>
              <a:spcAft>
                <a:spcPts val="0"/>
              </a:spcAft>
              <a:buClr>
                <a:schemeClr val="dk1"/>
              </a:buClr>
              <a:buSzPts val="1800"/>
              <a:buFont typeface="Arial" panose="020B0604020202020204"/>
              <a:buNone/>
              <a:defRPr sz="1800" b="1"/>
            </a:lvl3pPr>
            <a:lvl4pPr marL="1828800" lvl="3" indent="-228600" algn="l">
              <a:spcBef>
                <a:spcPts val="320"/>
              </a:spcBef>
              <a:spcAft>
                <a:spcPts val="0"/>
              </a:spcAft>
              <a:buClr>
                <a:schemeClr val="dk1"/>
              </a:buClr>
              <a:buSzPts val="1600"/>
              <a:buFont typeface="Arial" panose="020B0604020202020204"/>
              <a:buNone/>
              <a:defRPr sz="1600" b="1"/>
            </a:lvl4pPr>
            <a:lvl5pPr marL="2286000" lvl="4" indent="-228600" algn="l">
              <a:spcBef>
                <a:spcPts val="320"/>
              </a:spcBef>
              <a:spcAft>
                <a:spcPts val="0"/>
              </a:spcAft>
              <a:buClr>
                <a:schemeClr val="dk1"/>
              </a:buClr>
              <a:buSzPts val="1600"/>
              <a:buFont typeface="Arial" panose="020B0604020202020204"/>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5" name="Google Shape;45;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46" name="Google Shape;46;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23495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0" name="Google Shape;50;p1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1" name="Google Shape;51;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0686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2"/>
        <p:cNvGrpSpPr/>
        <p:nvPr/>
      </p:nvGrpSpPr>
      <p:grpSpPr>
        <a:xfrm>
          <a:off x="0" y="0"/>
          <a:ext cx="0" cy="0"/>
          <a:chOff x="0" y="0"/>
          <a:chExt cx="0" cy="0"/>
        </a:xfrm>
      </p:grpSpPr>
      <p:sp>
        <p:nvSpPr>
          <p:cNvPr id="53" name="Google Shape;53;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4" name="Google Shape;54;p1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55" name="Google Shape;55;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92714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6"/>
        <p:cNvGrpSpPr/>
        <p:nvPr/>
      </p:nvGrpSpPr>
      <p:grpSpPr>
        <a:xfrm>
          <a:off x="0" y="0"/>
          <a:ext cx="0" cy="0"/>
          <a:chOff x="0" y="0"/>
          <a:chExt cx="0" cy="0"/>
        </a:xfrm>
      </p:grpSpPr>
      <p:sp>
        <p:nvSpPr>
          <p:cNvPr id="57" name="Google Shape;57;p18"/>
          <p:cNvSpPr txBox="1">
            <a:spLocks noGrp="1"/>
          </p:cNvSpPr>
          <p:nvPr>
            <p:ph type="title"/>
          </p:nvPr>
        </p:nvSpPr>
        <p:spPr>
          <a:xfrm>
            <a:off x="840323"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8"/>
          <p:cNvSpPr txBox="1">
            <a:spLocks noGrp="1"/>
          </p:cNvSpPr>
          <p:nvPr>
            <p:ph type="body" idx="1"/>
          </p:nvPr>
        </p:nvSpPr>
        <p:spPr>
          <a:xfrm>
            <a:off x="5183717" y="987435"/>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panose="020B0604020202020204"/>
              <a:buChar char="•"/>
              <a:defRPr sz="3200"/>
            </a:lvl1pPr>
            <a:lvl2pPr marL="914400" lvl="1" indent="-406400" algn="l">
              <a:spcBef>
                <a:spcPts val="560"/>
              </a:spcBef>
              <a:spcAft>
                <a:spcPts val="0"/>
              </a:spcAft>
              <a:buClr>
                <a:schemeClr val="dk1"/>
              </a:buClr>
              <a:buSzPts val="2800"/>
              <a:buFont typeface="Arial" panose="020B0604020202020204"/>
              <a:buChar char="–"/>
              <a:defRPr sz="2800"/>
            </a:lvl2pPr>
            <a:lvl3pPr marL="1371600" lvl="2" indent="-381000" algn="l">
              <a:spcBef>
                <a:spcPts val="480"/>
              </a:spcBef>
              <a:spcAft>
                <a:spcPts val="0"/>
              </a:spcAft>
              <a:buClr>
                <a:schemeClr val="dk1"/>
              </a:buClr>
              <a:buSzPts val="2400"/>
              <a:buFont typeface="Arial" panose="020B0604020202020204"/>
              <a:buChar char="•"/>
              <a:defRPr sz="2400"/>
            </a:lvl3pPr>
            <a:lvl4pPr marL="1828800" lvl="3" indent="-355600" algn="l">
              <a:spcBef>
                <a:spcPts val="400"/>
              </a:spcBef>
              <a:spcAft>
                <a:spcPts val="0"/>
              </a:spcAft>
              <a:buClr>
                <a:schemeClr val="dk1"/>
              </a:buClr>
              <a:buSzPts val="2000"/>
              <a:buFont typeface="Arial" panose="020B0604020202020204"/>
              <a:buChar char="–"/>
              <a:defRPr sz="2000"/>
            </a:lvl4pPr>
            <a:lvl5pPr marL="2286000" lvl="4" indent="-355600" algn="l">
              <a:spcBef>
                <a:spcPts val="400"/>
              </a:spcBef>
              <a:spcAft>
                <a:spcPts val="0"/>
              </a:spcAft>
              <a:buClr>
                <a:schemeClr val="dk1"/>
              </a:buClr>
              <a:buSzPts val="2000"/>
              <a:buFont typeface="Arial" panose="020B0604020202020204"/>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8"/>
          <p:cNvSpPr txBox="1">
            <a:spLocks noGrp="1"/>
          </p:cNvSpPr>
          <p:nvPr>
            <p:ph type="body" idx="2"/>
          </p:nvPr>
        </p:nvSpPr>
        <p:spPr>
          <a:xfrm>
            <a:off x="840323"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1" name="Google Shape;61;p1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2" name="Google Shape;62;p1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9139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840323" y="457200"/>
            <a:ext cx="3932767"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a:spLocks noGrp="1"/>
          </p:cNvSpPr>
          <p:nvPr>
            <p:ph type="pic" idx="2"/>
          </p:nvPr>
        </p:nvSpPr>
        <p:spPr>
          <a:xfrm>
            <a:off x="5183717" y="987435"/>
            <a:ext cx="617220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6" name="Google Shape;66;p19"/>
          <p:cNvSpPr txBox="1">
            <a:spLocks noGrp="1"/>
          </p:cNvSpPr>
          <p:nvPr>
            <p:ph type="body" idx="1"/>
          </p:nvPr>
        </p:nvSpPr>
        <p:spPr>
          <a:xfrm>
            <a:off x="840323"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panose="020B0604020202020204"/>
              <a:buNone/>
              <a:defRPr sz="1600"/>
            </a:lvl1pPr>
            <a:lvl2pPr marL="914400" lvl="1" indent="-228600" algn="l">
              <a:spcBef>
                <a:spcPts val="280"/>
              </a:spcBef>
              <a:spcAft>
                <a:spcPts val="0"/>
              </a:spcAft>
              <a:buClr>
                <a:schemeClr val="dk1"/>
              </a:buClr>
              <a:buSzPts val="1400"/>
              <a:buFont typeface="Arial" panose="020B0604020202020204"/>
              <a:buNone/>
              <a:defRPr sz="1400"/>
            </a:lvl2pPr>
            <a:lvl3pPr marL="1371600" lvl="2" indent="-228600" algn="l">
              <a:spcBef>
                <a:spcPts val="240"/>
              </a:spcBef>
              <a:spcAft>
                <a:spcPts val="0"/>
              </a:spcAft>
              <a:buClr>
                <a:schemeClr val="dk1"/>
              </a:buClr>
              <a:buSzPts val="1200"/>
              <a:buFont typeface="Arial" panose="020B0604020202020204"/>
              <a:buNone/>
              <a:defRPr sz="1200"/>
            </a:lvl3pPr>
            <a:lvl4pPr marL="1828800" lvl="3" indent="-228600" algn="l">
              <a:spcBef>
                <a:spcPts val="200"/>
              </a:spcBef>
              <a:spcAft>
                <a:spcPts val="0"/>
              </a:spcAft>
              <a:buClr>
                <a:schemeClr val="dk1"/>
              </a:buClr>
              <a:buSzPts val="1000"/>
              <a:buFont typeface="Arial" panose="020B0604020202020204"/>
              <a:buNone/>
              <a:defRPr sz="1000"/>
            </a:lvl4pPr>
            <a:lvl5pPr marL="2286000" lvl="4" indent="-228600" algn="l">
              <a:spcBef>
                <a:spcPts val="200"/>
              </a:spcBef>
              <a:spcAft>
                <a:spcPts val="0"/>
              </a:spcAft>
              <a:buClr>
                <a:schemeClr val="dk1"/>
              </a:buClr>
              <a:buSzPts val="1000"/>
              <a:buFont typeface="Arial" panose="020B0604020202020204"/>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8" name="Google Shape;68;p1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69" name="Google Shape;69;p1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5348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body" idx="1"/>
          </p:nvPr>
        </p:nvSpPr>
        <p:spPr>
          <a:xfrm rot="5400000">
            <a:off x="3619500" y="-1835150"/>
            <a:ext cx="4953000"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4" name="Google Shape;74;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75" name="Google Shape;75;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0486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rot="5400000">
            <a:off x="7242175" y="1787525"/>
            <a:ext cx="593725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1654175" y="-854075"/>
            <a:ext cx="5937250"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0" name="Google Shape;80;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0000"/>
              </a:solidFill>
            </a:endParaRPr>
          </a:p>
        </p:txBody>
      </p:sp>
      <p:sp>
        <p:nvSpPr>
          <p:cNvPr id="81" name="Google Shape;81;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94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5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7450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784"/>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249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02246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04802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48088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1819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5417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5831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8303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437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2254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7770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12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632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9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9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4090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6377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2023/11/9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8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8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633014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2328717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24844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24816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27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7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9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9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39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192476"/>
      </p:ext>
    </p:extLst>
  </p:cSld>
  <p:clrMapOvr>
    <a:masterClrMapping/>
  </p:clrMapOvr>
  <p:transition spd="slow"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2023/11/9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9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9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875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49707"/>
      </p:ext>
    </p:extLst>
  </p:cSld>
  <p:clrMapOvr>
    <a:masterClrMapping/>
  </p:clrMapOvr>
  <p:transition spd="slow" advClick="0" advTm="4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505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4744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0929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5334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2023/11/9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8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8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148108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99548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4" y="604205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2023/11/9</a:t>
            </a:fld>
            <a:endParaRPr lang="zh-CN" altLang="en-US"/>
          </a:p>
        </p:txBody>
      </p:sp>
      <p:sp>
        <p:nvSpPr>
          <p:cNvPr id="3" name="页脚占位符 3"/>
          <p:cNvSpPr>
            <a:spLocks noGrp="1"/>
          </p:cNvSpPr>
          <p:nvPr>
            <p:ph type="ftr" sz="quarter" idx="11"/>
          </p:nvPr>
        </p:nvSpPr>
        <p:spPr>
          <a:xfrm>
            <a:off x="677863" y="604205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5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411688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018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2023/11/9</a:t>
            </a:fld>
            <a:endParaRPr lang="zh-CN" altLang="en-US"/>
          </a:p>
        </p:txBody>
      </p:sp>
      <p:sp>
        <p:nvSpPr>
          <p:cNvPr id="3" name="页脚占位符 3"/>
          <p:cNvSpPr>
            <a:spLocks noGrp="1"/>
          </p:cNvSpPr>
          <p:nvPr>
            <p:ph type="ftr" sz="quarter" idx="11"/>
          </p:nvPr>
        </p:nvSpPr>
        <p:spPr>
          <a:xfrm>
            <a:off x="677335" y="604139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39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42490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55603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8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8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151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4187442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9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149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45075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5719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7"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65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4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4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1385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4054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65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7846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2023/11/9</a:t>
            </a:fld>
            <a:endParaRPr lang="zh-CN" altLang="en-US">
              <a:solidFill>
                <a:srgbClr val="5F5F5F"/>
              </a:solidFill>
            </a:endParaRPr>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409574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2023/11/9</a:t>
            </a:fld>
            <a:endParaRPr lang="zh-CN" altLang="en-US"/>
          </a:p>
        </p:txBody>
      </p:sp>
      <p:sp>
        <p:nvSpPr>
          <p:cNvPr id="3" name="页脚占位符 3"/>
          <p:cNvSpPr>
            <a:spLocks noGrp="1"/>
          </p:cNvSpPr>
          <p:nvPr>
            <p:ph type="ftr" sz="quarter" idx="11"/>
          </p:nvPr>
        </p:nvSpPr>
        <p:spPr>
          <a:xfrm>
            <a:off x="4038600" y="635638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8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90847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31820"/>
      </p:ext>
    </p:extLst>
  </p:cSld>
  <p:clrMapOvr>
    <a:masterClrMapping/>
  </p:clrMapOvr>
  <p:transition spd="slow" advClick="0" advTm="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5_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五边形 7"/>
          <p:cNvSpPr/>
          <p:nvPr userDrawn="1"/>
        </p:nvSpPr>
        <p:spPr>
          <a:xfrm>
            <a:off x="0" y="35563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dirty="0">
                <a:solidFill>
                  <a:srgbClr val="00B050"/>
                </a:solidFill>
              </a:rPr>
              <a:t>单击此处添加文字标题</a:t>
            </a:r>
          </a:p>
        </p:txBody>
      </p:sp>
    </p:spTree>
    <p:extLst>
      <p:ext uri="{BB962C8B-B14F-4D97-AF65-F5344CB8AC3E}">
        <p14:creationId xmlns:p14="http://schemas.microsoft.com/office/powerpoint/2010/main" val="388567528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35759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262200"/>
      </p:ext>
    </p:extLst>
  </p:cSld>
  <p:clrMapOvr>
    <a:masterClrMapping/>
  </p:clrMapOvr>
  <mc:AlternateContent xmlns:mc="http://schemas.openxmlformats.org/markup-compatibility/2006" xmlns:p14="http://schemas.microsoft.com/office/powerpoint/2010/main">
    <mc:Choice Requires="p14">
      <p:transition spd="slow" p14:dur="1500" advClick="0" advTm="1000">
        <p:fade/>
      </p:transition>
    </mc:Choice>
    <mc:Fallback xmlns="">
      <p:transition spd="slow" advClick="0" advTm="1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437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99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932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283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094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631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616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5057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371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105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1761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6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8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cs typeface="Arial" panose="020B0604020202020204" pitchFamily="34" charset="0"/>
              </a:rPr>
              <a:pPr defTabSz="914377"/>
              <a:t>11/9/23</a:t>
            </a:fld>
            <a:endParaRPr lang="en-US" sz="1867">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81"/>
            <a:ext cx="4114800" cy="365125"/>
          </a:xfrm>
          <a:prstGeom prst="rect">
            <a:avLst/>
          </a:prstGeom>
        </p:spPr>
        <p:txBody>
          <a:bodyPr/>
          <a:lstStyle/>
          <a:p>
            <a:pPr defTabSz="914377"/>
            <a:endParaRPr lang="en-US" sz="1867">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81"/>
            <a:ext cx="2743200" cy="365125"/>
          </a:xfrm>
          <a:prstGeom prst="rect">
            <a:avLst/>
          </a:prstGeom>
        </p:spPr>
        <p:txBody>
          <a:bodyPr/>
          <a:lstStyle/>
          <a:p>
            <a:pPr defTabSz="914377"/>
            <a:fld id="{AA92924A-2F5C-4ED1-9634-C24838A41D73}" type="slidenum">
              <a:rPr lang="en-US" sz="1867" smtClean="0">
                <a:solidFill>
                  <a:prstClr val="black">
                    <a:tint val="75000"/>
                  </a:prstClr>
                </a:solidFill>
                <a:cs typeface="Arial" panose="020B0604020202020204" pitchFamily="34" charset="0"/>
              </a:rPr>
              <a:pPr defTabSz="914377"/>
              <a:t>‹#›</a:t>
            </a:fld>
            <a:endParaRPr 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668250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42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1845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9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46066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791675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12361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8"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414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5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5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4699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86302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70006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8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2023/11/9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8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8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79894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782644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751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1700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5"/>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13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560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2023/11/9</a:t>
            </a:fld>
            <a:endParaRPr lang="zh-CN" altLang="en-US" sz="1867"/>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48433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0564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8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2023/11/9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8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8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555994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4" y="604205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5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5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37967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5175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1560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237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9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9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9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4470324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microsoft.com/office/2007/relationships/media" Target="../media/media1.mp3"/><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5.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audio" Target="../media/media1.mp3"/><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emf"/><Relationship Id="rId75"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7.emf"/><Relationship Id="rId7" Type="http://schemas.openxmlformats.org/officeDocument/2006/relationships/slideLayout" Target="../slideLayouts/slideLayout7.xml"/><Relationship Id="rId71"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1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11.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12.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image" Target="../media/image21.jpeg"/><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image" Target="../media/image20.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13.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2.xml"/><Relationship Id="rId21" Type="http://schemas.openxmlformats.org/officeDocument/2006/relationships/slideLayout" Target="../slideLayouts/slideLayout87.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63" Type="http://schemas.openxmlformats.org/officeDocument/2006/relationships/slideLayout" Target="../slideLayouts/slideLayout129.xml"/><Relationship Id="rId68" Type="http://schemas.openxmlformats.org/officeDocument/2006/relationships/slideLayout" Target="../slideLayouts/slideLayout134.xml"/><Relationship Id="rId16" Type="http://schemas.openxmlformats.org/officeDocument/2006/relationships/slideLayout" Target="../slideLayouts/slideLayout8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slideLayout" Target="../slideLayouts/slideLayout124.xml"/><Relationship Id="rId66" Type="http://schemas.openxmlformats.org/officeDocument/2006/relationships/slideLayout" Target="../slideLayouts/slideLayout132.xml"/><Relationship Id="rId74" Type="http://schemas.openxmlformats.org/officeDocument/2006/relationships/image" Target="../media/image3.png"/><Relationship Id="rId5" Type="http://schemas.openxmlformats.org/officeDocument/2006/relationships/slideLayout" Target="../slideLayouts/slideLayout71.xml"/><Relationship Id="rId61" Type="http://schemas.openxmlformats.org/officeDocument/2006/relationships/slideLayout" Target="../slideLayouts/slideLayout127.xml"/><Relationship Id="rId19" Type="http://schemas.openxmlformats.org/officeDocument/2006/relationships/slideLayout" Target="../slideLayouts/slideLayout8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64" Type="http://schemas.openxmlformats.org/officeDocument/2006/relationships/slideLayout" Target="../slideLayouts/slideLayout130.xml"/><Relationship Id="rId69" Type="http://schemas.openxmlformats.org/officeDocument/2006/relationships/theme" Target="../theme/theme2.xml"/><Relationship Id="rId77" Type="http://schemas.openxmlformats.org/officeDocument/2006/relationships/image" Target="../media/image6.emf"/><Relationship Id="rId8" Type="http://schemas.openxmlformats.org/officeDocument/2006/relationships/slideLayout" Target="../slideLayouts/slideLayout74.xml"/><Relationship Id="rId51" Type="http://schemas.openxmlformats.org/officeDocument/2006/relationships/slideLayout" Target="../slideLayouts/slideLayout117.xml"/><Relationship Id="rId72" Type="http://schemas.openxmlformats.org/officeDocument/2006/relationships/image" Target="../media/image1.emf"/><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59" Type="http://schemas.openxmlformats.org/officeDocument/2006/relationships/slideLayout" Target="../slideLayouts/slideLayout125.xml"/><Relationship Id="rId67" Type="http://schemas.openxmlformats.org/officeDocument/2006/relationships/slideLayout" Target="../slideLayouts/slideLayout133.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62" Type="http://schemas.openxmlformats.org/officeDocument/2006/relationships/slideLayout" Target="../slideLayouts/slideLayout128.xml"/><Relationship Id="rId70" Type="http://schemas.microsoft.com/office/2007/relationships/media" Target="../media/media1.mp3"/><Relationship Id="rId75" Type="http://schemas.openxmlformats.org/officeDocument/2006/relationships/image" Target="../media/image4.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60" Type="http://schemas.openxmlformats.org/officeDocument/2006/relationships/slideLayout" Target="../slideLayouts/slideLayout126.xml"/><Relationship Id="rId65" Type="http://schemas.openxmlformats.org/officeDocument/2006/relationships/slideLayout" Target="../slideLayouts/slideLayout131.xml"/><Relationship Id="rId73" Type="http://schemas.openxmlformats.org/officeDocument/2006/relationships/image" Target="../media/image2.emf"/><Relationship Id="rId78" Type="http://schemas.openxmlformats.org/officeDocument/2006/relationships/image" Target="../media/image7.emf"/><Relationship Id="rId4" Type="http://schemas.openxmlformats.org/officeDocument/2006/relationships/slideLayout" Target="../slideLayouts/slideLayout70.xml"/><Relationship Id="rId9" Type="http://schemas.openxmlformats.org/officeDocument/2006/relationships/slideLayout" Target="../slideLayouts/slideLayout75.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9" Type="http://schemas.openxmlformats.org/officeDocument/2006/relationships/slideLayout" Target="../slideLayouts/slideLayout105.xml"/><Relationship Id="rId34" Type="http://schemas.openxmlformats.org/officeDocument/2006/relationships/slideLayout" Target="../slideLayouts/slideLayout100.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6" Type="http://schemas.openxmlformats.org/officeDocument/2006/relationships/image" Target="../media/image5.emf"/><Relationship Id="rId7" Type="http://schemas.openxmlformats.org/officeDocument/2006/relationships/slideLayout" Target="../slideLayouts/slideLayout73.xml"/><Relationship Id="rId71" Type="http://schemas.openxmlformats.org/officeDocument/2006/relationships/audio" Target="../media/media1.mp3"/><Relationship Id="rId2" Type="http://schemas.openxmlformats.org/officeDocument/2006/relationships/slideLayout" Target="../slideLayouts/slideLayout68.xml"/><Relationship Id="rId29" Type="http://schemas.openxmlformats.org/officeDocument/2006/relationships/slideLayout" Target="../slideLayouts/slideLayout9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0.xml"/><Relationship Id="rId21" Type="http://schemas.openxmlformats.org/officeDocument/2006/relationships/slideLayout" Target="../slideLayouts/slideLayout155.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63" Type="http://schemas.openxmlformats.org/officeDocument/2006/relationships/slideLayout" Target="../slideLayouts/slideLayout197.xml"/><Relationship Id="rId68" Type="http://schemas.openxmlformats.org/officeDocument/2006/relationships/slideLayout" Target="../slideLayouts/slideLayout202.xml"/><Relationship Id="rId16" Type="http://schemas.openxmlformats.org/officeDocument/2006/relationships/slideLayout" Target="../slideLayouts/slideLayout150.xml"/><Relationship Id="rId11" Type="http://schemas.openxmlformats.org/officeDocument/2006/relationships/slideLayout" Target="../slideLayouts/slideLayout145.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53" Type="http://schemas.openxmlformats.org/officeDocument/2006/relationships/slideLayout" Target="../slideLayouts/slideLayout187.xml"/><Relationship Id="rId58" Type="http://schemas.openxmlformats.org/officeDocument/2006/relationships/slideLayout" Target="../slideLayouts/slideLayout192.xml"/><Relationship Id="rId74" Type="http://schemas.openxmlformats.org/officeDocument/2006/relationships/audio" Target="../media/media1.mp3"/><Relationship Id="rId79" Type="http://schemas.openxmlformats.org/officeDocument/2006/relationships/image" Target="../media/image5.emf"/><Relationship Id="rId5" Type="http://schemas.openxmlformats.org/officeDocument/2006/relationships/slideLayout" Target="../slideLayouts/slideLayout139.xml"/><Relationship Id="rId61" Type="http://schemas.openxmlformats.org/officeDocument/2006/relationships/slideLayout" Target="../slideLayouts/slideLayout195.xml"/><Relationship Id="rId19" Type="http://schemas.openxmlformats.org/officeDocument/2006/relationships/slideLayout" Target="../slideLayouts/slideLayout15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64" Type="http://schemas.openxmlformats.org/officeDocument/2006/relationships/slideLayout" Target="../slideLayouts/slideLayout198.xml"/><Relationship Id="rId69" Type="http://schemas.openxmlformats.org/officeDocument/2006/relationships/slideLayout" Target="../slideLayouts/slideLayout203.xml"/><Relationship Id="rId77" Type="http://schemas.openxmlformats.org/officeDocument/2006/relationships/image" Target="../media/image3.png"/><Relationship Id="rId8" Type="http://schemas.openxmlformats.org/officeDocument/2006/relationships/slideLayout" Target="../slideLayouts/slideLayout142.xml"/><Relationship Id="rId51" Type="http://schemas.openxmlformats.org/officeDocument/2006/relationships/slideLayout" Target="../slideLayouts/slideLayout185.xml"/><Relationship Id="rId72" Type="http://schemas.openxmlformats.org/officeDocument/2006/relationships/theme" Target="../theme/theme3.xml"/><Relationship Id="rId80" Type="http://schemas.openxmlformats.org/officeDocument/2006/relationships/image" Target="../media/image6.emf"/><Relationship Id="rId3" Type="http://schemas.openxmlformats.org/officeDocument/2006/relationships/slideLayout" Target="../slideLayouts/slideLayout137.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59" Type="http://schemas.openxmlformats.org/officeDocument/2006/relationships/slideLayout" Target="../slideLayouts/slideLayout193.xml"/><Relationship Id="rId67" Type="http://schemas.openxmlformats.org/officeDocument/2006/relationships/slideLayout" Target="../slideLayouts/slideLayout201.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62" Type="http://schemas.openxmlformats.org/officeDocument/2006/relationships/slideLayout" Target="../slideLayouts/slideLayout196.xml"/><Relationship Id="rId70" Type="http://schemas.openxmlformats.org/officeDocument/2006/relationships/slideLayout" Target="../slideLayouts/slideLayout204.xml"/><Relationship Id="rId75" Type="http://schemas.openxmlformats.org/officeDocument/2006/relationships/image" Target="../media/image1.emf"/><Relationship Id="rId1" Type="http://schemas.openxmlformats.org/officeDocument/2006/relationships/slideLayout" Target="../slideLayouts/slideLayout135.xml"/><Relationship Id="rId6" Type="http://schemas.openxmlformats.org/officeDocument/2006/relationships/slideLayout" Target="../slideLayouts/slideLayout140.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60" Type="http://schemas.openxmlformats.org/officeDocument/2006/relationships/slideLayout" Target="../slideLayouts/slideLayout194.xml"/><Relationship Id="rId65" Type="http://schemas.openxmlformats.org/officeDocument/2006/relationships/slideLayout" Target="../slideLayouts/slideLayout199.xml"/><Relationship Id="rId73" Type="http://schemas.microsoft.com/office/2007/relationships/media" Target="../media/media1.mp3"/><Relationship Id="rId78" Type="http://schemas.openxmlformats.org/officeDocument/2006/relationships/image" Target="../media/image4.emf"/><Relationship Id="rId81" Type="http://schemas.openxmlformats.org/officeDocument/2006/relationships/image" Target="../media/image7.emf"/><Relationship Id="rId4" Type="http://schemas.openxmlformats.org/officeDocument/2006/relationships/slideLayout" Target="../slideLayouts/slideLayout138.xml"/><Relationship Id="rId9" Type="http://schemas.openxmlformats.org/officeDocument/2006/relationships/slideLayout" Target="../slideLayouts/slideLayout143.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9" Type="http://schemas.openxmlformats.org/officeDocument/2006/relationships/slideLayout" Target="../slideLayouts/slideLayout173.xml"/><Relationship Id="rId34" Type="http://schemas.openxmlformats.org/officeDocument/2006/relationships/slideLayout" Target="../slideLayouts/slideLayout168.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6" Type="http://schemas.openxmlformats.org/officeDocument/2006/relationships/image" Target="../media/image2.emf"/><Relationship Id="rId7" Type="http://schemas.openxmlformats.org/officeDocument/2006/relationships/slideLayout" Target="../slideLayouts/slideLayout141.xml"/><Relationship Id="rId71" Type="http://schemas.openxmlformats.org/officeDocument/2006/relationships/slideLayout" Target="../slideLayouts/slideLayout205.xml"/><Relationship Id="rId2" Type="http://schemas.openxmlformats.org/officeDocument/2006/relationships/slideLayout" Target="../slideLayouts/slideLayout136.xml"/><Relationship Id="rId29" Type="http://schemas.openxmlformats.org/officeDocument/2006/relationships/slideLayout" Target="../slideLayouts/slideLayout163.xml"/><Relationship Id="rId24" Type="http://schemas.openxmlformats.org/officeDocument/2006/relationships/slideLayout" Target="../slideLayouts/slideLayout158.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66" Type="http://schemas.openxmlformats.org/officeDocument/2006/relationships/slideLayout" Target="../slideLayouts/slideLayout2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4.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image" Target="../media/image21.jpeg"/><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20.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image" Target="../media/image21.jpeg"/><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image" Target="../media/image20.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6.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image" Target="../media/image21.jpeg"/><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20.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54.xml"/><Relationship Id="rId1" Type="http://schemas.openxmlformats.org/officeDocument/2006/relationships/slideLayout" Target="../slideLayouts/slideLayout2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9.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image" Target="../media/image21.jpeg"/><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2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0"/>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71"/>
          <a:stretch>
            <a:fillRect/>
          </a:stretch>
        </p:blipFill>
        <p:spPr>
          <a:xfrm>
            <a:off x="8875426" y="469114"/>
            <a:ext cx="3525249" cy="1484315"/>
          </a:xfrm>
          <a:prstGeom prst="rect">
            <a:avLst/>
          </a:prstGeom>
        </p:spPr>
      </p:pic>
      <p:pic>
        <p:nvPicPr>
          <p:cNvPr id="4" name="郑柏林 - 小跳豆">
            <a:hlinkClick r:id="" action="ppaction://media"/>
          </p:cNvPr>
          <p:cNvPicPr>
            <a:picLocks noChangeAspect="1"/>
          </p:cNvPicPr>
          <p:nvPr userDrawn="1">
            <a:audioFile r:link="rId69"/>
            <p:extLst>
              <p:ext uri="{DAA4B4D4-6D71-4841-9C94-3DE7FCFB9230}">
                <p14:media xmlns:p14="http://schemas.microsoft.com/office/powerpoint/2010/main" r:embed="rId68"/>
              </p:ext>
            </p:extLst>
          </p:nvPr>
        </p:nvPicPr>
        <p:blipFill>
          <a:blip r:embed="rId72"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3"/>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74"/>
          <a:stretch>
            <a:fillRect/>
          </a:stretch>
        </p:blipFill>
        <p:spPr>
          <a:xfrm>
            <a:off x="-581574" y="5124448"/>
            <a:ext cx="13107348" cy="1852751"/>
          </a:xfrm>
          <a:prstGeom prst="rect">
            <a:avLst/>
          </a:prstGeom>
        </p:spPr>
      </p:pic>
      <p:pic>
        <p:nvPicPr>
          <p:cNvPr id="23" name="图片 22"/>
          <p:cNvPicPr>
            <a:picLocks noChangeAspect="1"/>
          </p:cNvPicPr>
          <p:nvPr userDrawn="1"/>
        </p:nvPicPr>
        <p:blipFill rotWithShape="1">
          <a:blip r:embed="rId75"/>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76"/>
          <a:stretch>
            <a:fillRect/>
          </a:stretch>
        </p:blipFill>
        <p:spPr>
          <a:xfrm rot="16200000">
            <a:off x="2601242" y="-2905687"/>
            <a:ext cx="7145863" cy="12703240"/>
          </a:xfrm>
          <a:prstGeom prst="rect">
            <a:avLst/>
          </a:prstGeom>
        </p:spPr>
      </p:pic>
    </p:spTree>
    <p:extLst>
      <p:ext uri="{BB962C8B-B14F-4D97-AF65-F5344CB8AC3E}">
        <p14:creationId xmlns:p14="http://schemas.microsoft.com/office/powerpoint/2010/main" val="36391443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2" r:id="rId7"/>
    <p:sldLayoutId id="2147483713" r:id="rId8"/>
    <p:sldLayoutId id="2147483714" r:id="rId9"/>
    <p:sldLayoutId id="2147483715" r:id="rId10"/>
    <p:sldLayoutId id="2147483716"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59" r:id="rId21"/>
    <p:sldLayoutId id="2147483760" r:id="rId22"/>
    <p:sldLayoutId id="2147483761" r:id="rId23"/>
    <p:sldLayoutId id="2147483762" r:id="rId24"/>
    <p:sldLayoutId id="2147483763" r:id="rId25"/>
    <p:sldLayoutId id="2147483764" r:id="rId26"/>
    <p:sldLayoutId id="2147483766" r:id="rId27"/>
    <p:sldLayoutId id="2147483767" r:id="rId28"/>
    <p:sldLayoutId id="2147483775" r:id="rId29"/>
    <p:sldLayoutId id="2147483777" r:id="rId30"/>
    <p:sldLayoutId id="2147483778" r:id="rId31"/>
    <p:sldLayoutId id="2147483779" r:id="rId32"/>
    <p:sldLayoutId id="2147483843" r:id="rId33"/>
    <p:sldLayoutId id="2147483860" r:id="rId34"/>
    <p:sldLayoutId id="2147483887" r:id="rId35"/>
    <p:sldLayoutId id="2147483888" r:id="rId36"/>
    <p:sldLayoutId id="2147483892" r:id="rId37"/>
    <p:sldLayoutId id="2147483895" r:id="rId38"/>
    <p:sldLayoutId id="2147483896" r:id="rId39"/>
    <p:sldLayoutId id="2147483898" r:id="rId40"/>
    <p:sldLayoutId id="2147483916" r:id="rId41"/>
    <p:sldLayoutId id="2147483917" r:id="rId42"/>
    <p:sldLayoutId id="2147483918" r:id="rId43"/>
    <p:sldLayoutId id="2147483919" r:id="rId44"/>
    <p:sldLayoutId id="2147483991" r:id="rId45"/>
    <p:sldLayoutId id="2147484019" r:id="rId46"/>
    <p:sldLayoutId id="2147484046" r:id="rId47"/>
    <p:sldLayoutId id="2147484054" r:id="rId48"/>
    <p:sldLayoutId id="2147484061" r:id="rId49"/>
    <p:sldLayoutId id="2147484129" r:id="rId50"/>
    <p:sldLayoutId id="2147484146" r:id="rId51"/>
    <p:sldLayoutId id="2147484173" r:id="rId52"/>
    <p:sldLayoutId id="2147484181" r:id="rId53"/>
    <p:sldLayoutId id="2147484183" r:id="rId54"/>
    <p:sldLayoutId id="2147484184" r:id="rId55"/>
    <p:sldLayoutId id="2147484185" r:id="rId56"/>
    <p:sldLayoutId id="2147484186" r:id="rId57"/>
    <p:sldLayoutId id="2147484187" r:id="rId58"/>
    <p:sldLayoutId id="2147484188" r:id="rId59"/>
    <p:sldLayoutId id="2147484189" r:id="rId60"/>
    <p:sldLayoutId id="2147484216" r:id="rId61"/>
    <p:sldLayoutId id="2147484217" r:id="rId62"/>
    <p:sldLayoutId id="2147484223" r:id="rId63"/>
    <p:sldLayoutId id="2147483700" r:id="rId64"/>
    <p:sldLayoutId id="2147483701" r:id="rId65"/>
    <p:sldLayoutId id="2147483702" r:id="rId66"/>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935"/>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21917" tIns="60958" rIns="121917" bIns="60958"/>
          <a:lstStyle/>
          <a:p>
            <a:pPr defTabSz="1219170" fontAlgn="base">
              <a:spcBef>
                <a:spcPct val="0"/>
              </a:spcBef>
              <a:spcAft>
                <a:spcPct val="0"/>
              </a:spcAft>
              <a:buFont typeface="Arial" charset="0"/>
              <a:buNone/>
              <a:defRPr/>
            </a:pPr>
            <a:endParaRPr lang="en-US" sz="2400">
              <a:solidFill>
                <a:prstClr val="black"/>
              </a:solidFill>
              <a:cs typeface="Arial" charset="0"/>
            </a:endParaRPr>
          </a:p>
        </p:txBody>
      </p:sp>
      <p:sp>
        <p:nvSpPr>
          <p:cNvPr id="8" name="Freeform 7"/>
          <p:cNvSpPr>
            <a:spLocks/>
          </p:cNvSpPr>
          <p:nvPr/>
        </p:nvSpPr>
        <p:spPr bwMode="auto">
          <a:xfrm>
            <a:off x="5842000" y="-7937"/>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21917" tIns="60958" rIns="121917" bIns="60958"/>
          <a:lstStyle/>
          <a:p>
            <a:pPr defTabSz="1219170" fontAlgn="base">
              <a:spcBef>
                <a:spcPct val="0"/>
              </a:spcBef>
              <a:spcAft>
                <a:spcPct val="0"/>
              </a:spcAft>
              <a:buFont typeface="Arial" charset="0"/>
              <a:buNone/>
              <a:defRPr/>
            </a:pPr>
            <a:endParaRPr lang="en-US" sz="2400">
              <a:solidFill>
                <a:prstClr val="black"/>
              </a:solidFill>
              <a:cs typeface="Arial" charset="0"/>
            </a:endParaRPr>
          </a:p>
        </p:txBody>
      </p:sp>
      <p:sp>
        <p:nvSpPr>
          <p:cNvPr id="1028" name="Title Placeholder 8"/>
          <p:cNvSpPr>
            <a:spLocks noGrp="1"/>
          </p:cNvSpPr>
          <p:nvPr>
            <p:ph type="title"/>
          </p:nvPr>
        </p:nvSpPr>
        <p:spPr bwMode="auto">
          <a:xfrm>
            <a:off x="609600" y="704851"/>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0958"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09600" y="1935166"/>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61"/>
            <a:ext cx="2844800" cy="365125"/>
          </a:xfrm>
          <a:prstGeom prst="rect">
            <a:avLst/>
          </a:prstGeom>
        </p:spPr>
        <p:txBody>
          <a:bodyPr vert="horz" lIns="0" tIns="0" rIns="0" bIns="0" anchor="b"/>
          <a:lstStyle>
            <a:lvl1pPr algn="l" eaLnBrk="1" latinLnBrk="0" hangingPunct="1">
              <a:defRPr kumimoji="0" sz="1600">
                <a:solidFill>
                  <a:schemeClr val="tx2">
                    <a:shade val="90000"/>
                  </a:schemeClr>
                </a:solidFill>
              </a:defRPr>
            </a:lvl1pPr>
          </a:lstStyle>
          <a:p>
            <a:pPr defTabSz="1219170" fontAlgn="base">
              <a:spcBef>
                <a:spcPct val="0"/>
              </a:spcBef>
              <a:spcAft>
                <a:spcPct val="0"/>
              </a:spcAft>
              <a:defRPr/>
            </a:pPr>
            <a:endParaRPr lang="vi-VN">
              <a:solidFill>
                <a:srgbClr val="04617B">
                  <a:shade val="90000"/>
                </a:srgbClr>
              </a:solidFill>
              <a:latin typeface="Arial" charset="0"/>
              <a:cs typeface="Arial" charset="0"/>
            </a:endParaRPr>
          </a:p>
        </p:txBody>
      </p:sp>
      <p:sp>
        <p:nvSpPr>
          <p:cNvPr id="22" name="Footer Placeholder 21"/>
          <p:cNvSpPr>
            <a:spLocks noGrp="1"/>
          </p:cNvSpPr>
          <p:nvPr>
            <p:ph type="ftr" sz="quarter" idx="3"/>
          </p:nvPr>
        </p:nvSpPr>
        <p:spPr>
          <a:xfrm>
            <a:off x="3556000" y="6356361"/>
            <a:ext cx="4470400" cy="365125"/>
          </a:xfrm>
          <a:prstGeom prst="rect">
            <a:avLst/>
          </a:prstGeom>
        </p:spPr>
        <p:txBody>
          <a:bodyPr vert="horz" lIns="0" tIns="0" rIns="0" bIns="0" anchor="b"/>
          <a:lstStyle>
            <a:lvl1pPr algn="l" eaLnBrk="1" latinLnBrk="0" hangingPunct="1">
              <a:defRPr kumimoji="0" sz="1600">
                <a:solidFill>
                  <a:schemeClr val="tx2">
                    <a:shade val="90000"/>
                  </a:schemeClr>
                </a:solidFill>
              </a:defRPr>
            </a:lvl1pPr>
          </a:lstStyle>
          <a:p>
            <a:pPr defTabSz="1219170" fontAlgn="base">
              <a:spcBef>
                <a:spcPct val="0"/>
              </a:spcBef>
              <a:spcAft>
                <a:spcPct val="0"/>
              </a:spcAft>
              <a:defRPr/>
            </a:pPr>
            <a:endParaRPr lang="vi-VN">
              <a:solidFill>
                <a:srgbClr val="04617B">
                  <a:shade val="90000"/>
                </a:srgbClr>
              </a:solidFill>
              <a:latin typeface="Arial" charset="0"/>
              <a:cs typeface="Arial" charset="0"/>
            </a:endParaRPr>
          </a:p>
        </p:txBody>
      </p:sp>
      <p:sp>
        <p:nvSpPr>
          <p:cNvPr id="18" name="Slide Number Placeholder 17"/>
          <p:cNvSpPr>
            <a:spLocks noGrp="1"/>
          </p:cNvSpPr>
          <p:nvPr>
            <p:ph type="sldNum" sz="quarter" idx="4"/>
          </p:nvPr>
        </p:nvSpPr>
        <p:spPr>
          <a:xfrm>
            <a:off x="10566400" y="6356361"/>
            <a:ext cx="1016000" cy="365125"/>
          </a:xfrm>
          <a:prstGeom prst="rect">
            <a:avLst/>
          </a:prstGeom>
        </p:spPr>
        <p:txBody>
          <a:bodyPr vert="horz" lIns="0" tIns="0" rIns="0" bIns="0" anchor="b"/>
          <a:lstStyle>
            <a:lvl1pPr algn="r" eaLnBrk="1" latinLnBrk="0" hangingPunct="1">
              <a:defRPr kumimoji="0" sz="1600">
                <a:solidFill>
                  <a:schemeClr val="tx2">
                    <a:shade val="90000"/>
                  </a:schemeClr>
                </a:solidFill>
              </a:defRPr>
            </a:lvl1pPr>
          </a:lstStyle>
          <a:p>
            <a:pPr defTabSz="1219170" fontAlgn="base">
              <a:spcBef>
                <a:spcPct val="0"/>
              </a:spcBef>
              <a:spcAft>
                <a:spcPct val="0"/>
              </a:spcAft>
              <a:defRPr/>
            </a:pPr>
            <a:fld id="{426435B2-1079-45B3-A4F2-04BC80C5AAC9}" type="slidenum">
              <a:rPr lang="vi-VN" smtClean="0">
                <a:solidFill>
                  <a:srgbClr val="04617B">
                    <a:shade val="90000"/>
                  </a:srgbClr>
                </a:solidFill>
                <a:latin typeface="Arial" charset="0"/>
                <a:cs typeface="Arial" charset="0"/>
              </a:rPr>
              <a:pPr defTabSz="1219170" fontAlgn="base">
                <a:spcBef>
                  <a:spcPct val="0"/>
                </a:spcBef>
                <a:spcAft>
                  <a:spcPct val="0"/>
                </a:spcAft>
                <a:defRPr/>
              </a:pPr>
              <a:t>‹#›</a:t>
            </a:fld>
            <a:endParaRPr lang="vi-VN">
              <a:solidFill>
                <a:srgbClr val="04617B">
                  <a:shade val="90000"/>
                </a:srgbClr>
              </a:solidFill>
              <a:latin typeface="Arial" charset="0"/>
              <a:cs typeface="Arial" charset="0"/>
            </a:endParaRPr>
          </a:p>
        </p:txBody>
      </p:sp>
      <p:grpSp>
        <p:nvGrpSpPr>
          <p:cNvPr id="1033" name="Group 1"/>
          <p:cNvGrpSpPr>
            <a:grpSpLocks/>
          </p:cNvGrpSpPr>
          <p:nvPr/>
        </p:nvGrpSpPr>
        <p:grpSpPr bwMode="auto">
          <a:xfrm>
            <a:off x="-25398" y="203201"/>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1219170" fontAlgn="base">
                <a:spcBef>
                  <a:spcPct val="0"/>
                </a:spcBef>
                <a:spcAft>
                  <a:spcPct val="0"/>
                </a:spcAft>
                <a:buFont typeface="Arial" charset="0"/>
                <a:buNone/>
                <a:defRPr/>
              </a:pPr>
              <a:endParaRPr lang="en-US" sz="2400">
                <a:solidFill>
                  <a:prstClr val="black"/>
                </a:solidFill>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1219170" fontAlgn="base">
                <a:spcBef>
                  <a:spcPct val="0"/>
                </a:spcBef>
                <a:spcAft>
                  <a:spcPct val="0"/>
                </a:spcAft>
                <a:buFont typeface="Arial" charset="0"/>
                <a:buNone/>
                <a:defRPr/>
              </a:pPr>
              <a:endParaRPr lang="en-US" sz="2400">
                <a:solidFill>
                  <a:prstClr val="black"/>
                </a:solidFill>
                <a:latin typeface="Arial" charset="0"/>
                <a:cs typeface="Arial" charset="0"/>
              </a:endParaRPr>
            </a:p>
          </p:txBody>
        </p:sp>
      </p:grpSp>
    </p:spTree>
    <p:extLst>
      <p:ext uri="{BB962C8B-B14F-4D97-AF65-F5344CB8AC3E}">
        <p14:creationId xmlns:p14="http://schemas.microsoft.com/office/powerpoint/2010/main" val="3326070746"/>
      </p:ext>
    </p:extLst>
  </p:cSld>
  <p:clrMap bg1="lt1" tx1="dk1" bg2="lt2" tx2="dk2" accent1="accent1" accent2="accent2" accent3="accent3" accent4="accent4" accent5="accent5" accent6="accent6" hlink="hlink" folHlink="folHlink"/>
  <p:sldLayoutIdLst>
    <p:sldLayoutId id="2147486180" r:id="rId1"/>
    <p:sldLayoutId id="2147486181" r:id="rId2"/>
    <p:sldLayoutId id="2147486182" r:id="rId3"/>
    <p:sldLayoutId id="2147486183" r:id="rId4"/>
    <p:sldLayoutId id="2147486184" r:id="rId5"/>
    <p:sldLayoutId id="2147486185" r:id="rId6"/>
    <p:sldLayoutId id="2147486186" r:id="rId7"/>
    <p:sldLayoutId id="2147486187" r:id="rId8"/>
    <p:sldLayoutId id="2147486188" r:id="rId9"/>
    <p:sldLayoutId id="2147486189" r:id="rId10"/>
    <p:sldLayoutId id="2147486190" r:id="rId11"/>
  </p:sldLayoutIdLst>
  <p:txStyles>
    <p:titleStyle>
      <a:lvl1pPr algn="l" rtl="0" eaLnBrk="0" fontAlgn="base" hangingPunct="0">
        <a:spcBef>
          <a:spcPct val="0"/>
        </a:spcBef>
        <a:spcAft>
          <a:spcPct val="0"/>
        </a:spcAft>
        <a:defRPr sz="6700" kern="1200">
          <a:solidFill>
            <a:schemeClr val="tx2"/>
          </a:solidFill>
          <a:latin typeface="+mj-lt"/>
          <a:ea typeface="+mj-ea"/>
          <a:cs typeface="+mj-cs"/>
        </a:defRPr>
      </a:lvl1pPr>
      <a:lvl2pPr algn="l" rtl="0" eaLnBrk="0" fontAlgn="base" hangingPunct="0">
        <a:spcBef>
          <a:spcPct val="0"/>
        </a:spcBef>
        <a:spcAft>
          <a:spcPct val="0"/>
        </a:spcAft>
        <a:defRPr sz="6700">
          <a:solidFill>
            <a:schemeClr val="tx2"/>
          </a:solidFill>
          <a:latin typeface="Arial" charset="0"/>
        </a:defRPr>
      </a:lvl2pPr>
      <a:lvl3pPr algn="l" rtl="0" eaLnBrk="0" fontAlgn="base" hangingPunct="0">
        <a:spcBef>
          <a:spcPct val="0"/>
        </a:spcBef>
        <a:spcAft>
          <a:spcPct val="0"/>
        </a:spcAft>
        <a:defRPr sz="6700">
          <a:solidFill>
            <a:schemeClr val="tx2"/>
          </a:solidFill>
          <a:latin typeface="Arial" charset="0"/>
        </a:defRPr>
      </a:lvl3pPr>
      <a:lvl4pPr algn="l" rtl="0" eaLnBrk="0" fontAlgn="base" hangingPunct="0">
        <a:spcBef>
          <a:spcPct val="0"/>
        </a:spcBef>
        <a:spcAft>
          <a:spcPct val="0"/>
        </a:spcAft>
        <a:defRPr sz="6700">
          <a:solidFill>
            <a:schemeClr val="tx2"/>
          </a:solidFill>
          <a:latin typeface="Arial" charset="0"/>
        </a:defRPr>
      </a:lvl4pPr>
      <a:lvl5pPr algn="l" rtl="0" eaLnBrk="0" fontAlgn="base" hangingPunct="0">
        <a:spcBef>
          <a:spcPct val="0"/>
        </a:spcBef>
        <a:spcAft>
          <a:spcPct val="0"/>
        </a:spcAft>
        <a:defRPr sz="6700">
          <a:solidFill>
            <a:schemeClr val="tx2"/>
          </a:solidFill>
          <a:latin typeface="Arial" charset="0"/>
        </a:defRPr>
      </a:lvl5pPr>
      <a:lvl6pPr marL="609585" algn="l" rtl="0" fontAlgn="base">
        <a:spcBef>
          <a:spcPct val="0"/>
        </a:spcBef>
        <a:spcAft>
          <a:spcPct val="0"/>
        </a:spcAft>
        <a:defRPr sz="6700">
          <a:solidFill>
            <a:schemeClr val="tx2"/>
          </a:solidFill>
          <a:latin typeface="Arial" charset="0"/>
        </a:defRPr>
      </a:lvl6pPr>
      <a:lvl7pPr marL="1219170" algn="l" rtl="0" fontAlgn="base">
        <a:spcBef>
          <a:spcPct val="0"/>
        </a:spcBef>
        <a:spcAft>
          <a:spcPct val="0"/>
        </a:spcAft>
        <a:defRPr sz="6700">
          <a:solidFill>
            <a:schemeClr val="tx2"/>
          </a:solidFill>
          <a:latin typeface="Arial" charset="0"/>
        </a:defRPr>
      </a:lvl7pPr>
      <a:lvl8pPr marL="1828754" algn="l" rtl="0" fontAlgn="base">
        <a:spcBef>
          <a:spcPct val="0"/>
        </a:spcBef>
        <a:spcAft>
          <a:spcPct val="0"/>
        </a:spcAft>
        <a:defRPr sz="6700">
          <a:solidFill>
            <a:schemeClr val="tx2"/>
          </a:solidFill>
          <a:latin typeface="Arial" charset="0"/>
        </a:defRPr>
      </a:lvl8pPr>
      <a:lvl9pPr marL="2438339" algn="l" rtl="0" fontAlgn="base">
        <a:spcBef>
          <a:spcPct val="0"/>
        </a:spcBef>
        <a:spcAft>
          <a:spcPct val="0"/>
        </a:spcAft>
        <a:defRPr sz="6700">
          <a:solidFill>
            <a:schemeClr val="tx2"/>
          </a:solidFill>
          <a:latin typeface="Arial" charset="0"/>
        </a:defRPr>
      </a:lvl9pPr>
    </p:titleStyle>
    <p:bodyStyle>
      <a:lvl1pPr marL="364058" indent="-364058" algn="l" rtl="0" eaLnBrk="0" fontAlgn="base" hangingPunct="0">
        <a:spcBef>
          <a:spcPct val="20000"/>
        </a:spcBef>
        <a:spcAft>
          <a:spcPct val="0"/>
        </a:spcAft>
        <a:buClr>
          <a:srgbClr val="0BD0D9"/>
        </a:buClr>
        <a:buSzPct val="95000"/>
        <a:buFont typeface="Wingdings 2" pitchFamily="18" charset="2"/>
        <a:buChar char=""/>
        <a:defRPr sz="3500" kern="1200">
          <a:solidFill>
            <a:schemeClr val="tx1"/>
          </a:solidFill>
          <a:latin typeface="+mn-lt"/>
          <a:ea typeface="+mn-ea"/>
          <a:cs typeface="+mn-cs"/>
        </a:defRPr>
      </a:lvl1pPr>
      <a:lvl2pPr marL="852996" indent="-328076" algn="l" rtl="0" eaLnBrk="0" fontAlgn="base" hangingPunct="0">
        <a:spcBef>
          <a:spcPct val="20000"/>
        </a:spcBef>
        <a:spcAft>
          <a:spcPct val="0"/>
        </a:spcAft>
        <a:buClr>
          <a:schemeClr val="accent1"/>
        </a:buClr>
        <a:buSzPct val="85000"/>
        <a:buFont typeface="Wingdings 2" pitchFamily="18" charset="2"/>
        <a:buChar char=""/>
        <a:defRPr sz="3200" kern="1200">
          <a:solidFill>
            <a:schemeClr val="tx1"/>
          </a:solidFill>
          <a:latin typeface="+mn-lt"/>
          <a:ea typeface="+mn-ea"/>
          <a:cs typeface="+mn-cs"/>
        </a:defRPr>
      </a:lvl2pPr>
      <a:lvl3pPr marL="1219170" indent="-328076" algn="l" rtl="0" eaLnBrk="0" fontAlgn="base" hangingPunct="0">
        <a:spcBef>
          <a:spcPct val="20000"/>
        </a:spcBef>
        <a:spcAft>
          <a:spcPct val="0"/>
        </a:spcAft>
        <a:buClr>
          <a:schemeClr val="accent2"/>
        </a:buClr>
        <a:buSzPct val="70000"/>
        <a:buFont typeface="Wingdings 2" pitchFamily="18" charset="2"/>
        <a:buChar char=""/>
        <a:defRPr sz="2800" kern="1200">
          <a:solidFill>
            <a:schemeClr val="tx1"/>
          </a:solidFill>
          <a:latin typeface="+mn-lt"/>
          <a:ea typeface="+mn-ea"/>
          <a:cs typeface="+mn-cs"/>
        </a:defRPr>
      </a:lvl3pPr>
      <a:lvl4pPr marL="1583227" indent="-279393" algn="l" rtl="0" eaLnBrk="0" fontAlgn="base" hangingPunct="0">
        <a:spcBef>
          <a:spcPct val="20000"/>
        </a:spcBef>
        <a:spcAft>
          <a:spcPct val="0"/>
        </a:spcAft>
        <a:buClr>
          <a:srgbClr val="0BD0D9"/>
        </a:buClr>
        <a:buSzPct val="65000"/>
        <a:buFont typeface="Wingdings 2" pitchFamily="18" charset="2"/>
        <a:buChar char=""/>
        <a:defRPr sz="2700" kern="1200">
          <a:solidFill>
            <a:schemeClr val="tx1"/>
          </a:solidFill>
          <a:latin typeface="+mn-lt"/>
          <a:ea typeface="+mn-ea"/>
          <a:cs typeface="+mn-cs"/>
        </a:defRPr>
      </a:lvl4pPr>
      <a:lvl5pPr marL="1949402" indent="-279393" algn="l" rtl="0" eaLnBrk="0" fontAlgn="base" hangingPunct="0">
        <a:spcBef>
          <a:spcPct val="20000"/>
        </a:spcBef>
        <a:spcAft>
          <a:spcPct val="0"/>
        </a:spcAft>
        <a:buClr>
          <a:srgbClr val="10CF9B"/>
        </a:buClr>
        <a:buSzPct val="65000"/>
        <a:buFont typeface="Wingdings 2" pitchFamily="18" charset="2"/>
        <a:buChar char=""/>
        <a:defRPr sz="2700" kern="1200">
          <a:solidFill>
            <a:schemeClr val="tx1"/>
          </a:solidFill>
          <a:latin typeface="+mn-lt"/>
          <a:ea typeface="+mn-ea"/>
          <a:cs typeface="+mn-cs"/>
        </a:defRPr>
      </a:lvl5pPr>
      <a:lvl6pPr marL="2316422" indent="-280409" algn="l" rtl="0" eaLnBrk="1" latinLnBrk="0" hangingPunct="1">
        <a:spcBef>
          <a:spcPct val="20000"/>
        </a:spcBef>
        <a:buClr>
          <a:schemeClr val="accent5"/>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6"/>
        </a:buClr>
        <a:buSzPct val="80000"/>
        <a:buFont typeface="Wingdings 2"/>
        <a:buChar char=""/>
        <a:defRPr kumimoji="0" sz="2100" kern="1200" baseline="0">
          <a:solidFill>
            <a:schemeClr val="tx1"/>
          </a:solidFill>
          <a:latin typeface="+mn-lt"/>
          <a:ea typeface="+mn-ea"/>
          <a:cs typeface="+mn-cs"/>
        </a:defRPr>
      </a:lvl7pPr>
      <a:lvl8pPr marL="2926007" indent="-243834" algn="l" rtl="0" eaLnBrk="1" latinLnBrk="0" hangingPunct="1">
        <a:spcBef>
          <a:spcPct val="20000"/>
        </a:spcBef>
        <a:buClr>
          <a:schemeClr val="tx2"/>
        </a:buClr>
        <a:buChar char="•"/>
        <a:defRPr kumimoji="0" sz="2100" kern="1200">
          <a:solidFill>
            <a:schemeClr val="tx1"/>
          </a:solidFill>
          <a:latin typeface="+mn-lt"/>
          <a:ea typeface="+mn-ea"/>
          <a:cs typeface="+mn-cs"/>
        </a:defRPr>
      </a:lvl8pPr>
      <a:lvl9pPr marL="3291758" indent="-243834" algn="l" rtl="0" eaLnBrk="1" latinLnBrk="0" hangingPunct="1">
        <a:spcBef>
          <a:spcPct val="20000"/>
        </a:spcBef>
        <a:buClr>
          <a:schemeClr val="tx2"/>
        </a:buClr>
        <a:buFontTx/>
        <a:buChar char="•"/>
        <a:defRPr kumimoji="0" sz="19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1428758" y="304800"/>
            <a:ext cx="10153649" cy="1106488"/>
            <a:chOff x="675" y="192"/>
            <a:chExt cx="4797" cy="697"/>
          </a:xfrm>
        </p:grpSpPr>
        <p:sp>
          <p:nvSpPr>
            <p:cNvPr id="5123"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5124"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5125"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5126"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sp>
          <p:nvSpPr>
            <p:cNvPr id="5127"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sz="2400">
                <a:solidFill>
                  <a:srgbClr val="000000"/>
                </a:solidFill>
                <a:latin typeface="Times New Roman" pitchFamily="18" charset="0"/>
              </a:endParaRPr>
            </a:p>
          </p:txBody>
        </p:sp>
      </p:grpSp>
      <p:sp>
        <p:nvSpPr>
          <p:cNvPr id="5128" name="Rectangle 8"/>
          <p:cNvSpPr>
            <a:spLocks noGrp="1" noChangeArrowheads="1"/>
          </p:cNvSpPr>
          <p:nvPr>
            <p:ph type="body" idx="1"/>
          </p:nvPr>
        </p:nvSpPr>
        <p:spPr bwMode="auto">
          <a:xfrm>
            <a:off x="609600" y="1600206"/>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9" name="Rectangle 9"/>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pPr>
            <a:endParaRPr lang="en-US">
              <a:solidFill>
                <a:srgbClr val="000000"/>
              </a:solidFill>
            </a:endParaRPr>
          </a:p>
        </p:txBody>
      </p:sp>
      <p:sp>
        <p:nvSpPr>
          <p:cNvPr id="5130" name="Rectangle 1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pPr>
            <a:endParaRPr lang="en-US">
              <a:solidFill>
                <a:srgbClr val="000000"/>
              </a:solidFill>
            </a:endParaRPr>
          </a:p>
        </p:txBody>
      </p:sp>
      <p:sp>
        <p:nvSpPr>
          <p:cNvPr id="5131" name="Rectangle 11"/>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pPr>
            <a:fld id="{706281D2-5996-4179-BBDF-90C17C22E58D}" type="slidenum">
              <a:rPr lang="en-US">
                <a:solidFill>
                  <a:srgbClr val="000000"/>
                </a:solidFill>
              </a:rPr>
              <a:pPr fontAlgn="base">
                <a:spcBef>
                  <a:spcPct val="0"/>
                </a:spcBef>
                <a:spcAft>
                  <a:spcPct val="0"/>
                </a:spcAft>
              </a:pPr>
              <a:t>‹#›</a:t>
            </a:fld>
            <a:endParaRPr lang="en-US">
              <a:solidFill>
                <a:srgbClr val="000000"/>
              </a:solidFill>
            </a:endParaRPr>
          </a:p>
        </p:txBody>
      </p:sp>
      <p:sp>
        <p:nvSpPr>
          <p:cNvPr id="5132" name="Rectangle 1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68638266"/>
      </p:ext>
    </p:extLst>
  </p:cSld>
  <p:clrMap bg1="lt1" tx1="dk1" bg2="lt2" tx2="dk2" accent1="accent1" accent2="accent2" accent3="accent3" accent4="accent4" accent5="accent5" accent6="accent6" hlink="hlink" folHlink="folHlink"/>
  <p:sldLayoutIdLst>
    <p:sldLayoutId id="2147486192" r:id="rId1"/>
    <p:sldLayoutId id="2147486193" r:id="rId2"/>
    <p:sldLayoutId id="2147486194" r:id="rId3"/>
    <p:sldLayoutId id="2147486195" r:id="rId4"/>
    <p:sldLayoutId id="2147486196" r:id="rId5"/>
    <p:sldLayoutId id="2147486197" r:id="rId6"/>
    <p:sldLayoutId id="2147486198" r:id="rId7"/>
    <p:sldLayoutId id="2147486199" r:id="rId8"/>
    <p:sldLayoutId id="2147486200" r:id="rId9"/>
    <p:sldLayoutId id="2147486201" r:id="rId10"/>
    <p:sldLayoutId id="2147486202" r:id="rId11"/>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Arial" charset="0"/>
        </a:defRPr>
      </a:lvl2pPr>
      <a:lvl3pPr algn="l" rtl="0" fontAlgn="base">
        <a:spcBef>
          <a:spcPct val="0"/>
        </a:spcBef>
        <a:spcAft>
          <a:spcPct val="0"/>
        </a:spcAft>
        <a:defRPr sz="3800">
          <a:solidFill>
            <a:schemeClr val="tx2"/>
          </a:solidFill>
          <a:latin typeface="Arial" charset="0"/>
        </a:defRPr>
      </a:lvl3pPr>
      <a:lvl4pPr algn="l" rtl="0" fontAlgn="base">
        <a:spcBef>
          <a:spcPct val="0"/>
        </a:spcBef>
        <a:spcAft>
          <a:spcPct val="0"/>
        </a:spcAft>
        <a:defRPr sz="3800">
          <a:solidFill>
            <a:schemeClr val="tx2"/>
          </a:solidFill>
          <a:latin typeface="Arial" charset="0"/>
        </a:defRPr>
      </a:lvl4pPr>
      <a:lvl5pPr algn="l" rtl="0" fontAlgn="base">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fontAlgn="base">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fontAlgn="base">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Shape 5"/>
        <p:cNvGrpSpPr/>
        <p:nvPr/>
      </p:nvGrpSpPr>
      <p:grpSpPr>
        <a:xfrm>
          <a:off x="0" y="0"/>
          <a:ext cx="0" cy="0"/>
          <a:chOff x="0" y="0"/>
          <a:chExt cx="0" cy="0"/>
        </a:xfrm>
      </p:grpSpPr>
      <p:pic>
        <p:nvPicPr>
          <p:cNvPr id="6" name="Google Shape;6;p10"/>
          <p:cNvPicPr preferRelativeResize="0"/>
          <p:nvPr/>
        </p:nvPicPr>
        <p:blipFill rotWithShape="1">
          <a:blip r:embed="rId15"/>
          <a:srcRect/>
          <a:stretch>
            <a:fillRect/>
          </a:stretch>
        </p:blipFill>
        <p:spPr>
          <a:xfrm>
            <a:off x="0" y="0"/>
            <a:ext cx="12192000" cy="6858000"/>
          </a:xfrm>
          <a:prstGeom prst="rect">
            <a:avLst/>
          </a:prstGeom>
          <a:noFill/>
          <a:ln>
            <a:noFill/>
          </a:ln>
        </p:spPr>
      </p:pic>
      <p:sp>
        <p:nvSpPr>
          <p:cNvPr id="7" name="Google Shape;7;p1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p10"/>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 name="Google Shape;9;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0" name="Google Shape;10;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1" name="Google Shape;11;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fld id="{00000000-1234-1234-1234-123412341234}" type="slidenum">
              <a:rPr lang="en-US" kern="0">
                <a:solidFill>
                  <a:srgbClr val="000000"/>
                </a:solidFill>
              </a:rPr>
              <a:pPr>
                <a:buClr>
                  <a:srgbClr val="000000"/>
                </a:buClr>
                <a:buFont typeface="Arial" panose="020B0604020202020204"/>
                <a:buNone/>
              </a:pPr>
              <a:t>‹#›</a:t>
            </a:fld>
            <a:endParaRPr lang="en-US" kern="0">
              <a:solidFill>
                <a:srgbClr val="000000"/>
              </a:solidFill>
            </a:endParaRPr>
          </a:p>
        </p:txBody>
      </p:sp>
    </p:spTree>
    <p:extLst>
      <p:ext uri="{BB962C8B-B14F-4D97-AF65-F5344CB8AC3E}">
        <p14:creationId xmlns:p14="http://schemas.microsoft.com/office/powerpoint/2010/main" val="1636087961"/>
      </p:ext>
    </p:extLst>
  </p:cSld>
  <p:clrMap bg1="lt1" tx1="dk1" bg2="dk2" tx2="lt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208" r:id="rId5"/>
    <p:sldLayoutId id="2147486209" r:id="rId6"/>
    <p:sldLayoutId id="2147486210" r:id="rId7"/>
    <p:sldLayoutId id="2147486211" r:id="rId8"/>
    <p:sldLayoutId id="2147486212" r:id="rId9"/>
    <p:sldLayoutId id="2147486213" r:id="rId10"/>
    <p:sldLayoutId id="2147486214" r:id="rId11"/>
    <p:sldLayoutId id="214748621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758140"/>
      </p:ext>
    </p:extLst>
  </p:cSld>
  <p:clrMap bg1="lt1" tx1="dk1" bg2="lt2" tx2="dk2" accent1="accent1" accent2="accent2" accent3="accent3" accent4="accent4" accent5="accent5" accent6="accent6" hlink="hlink" folHlink="folHlink"/>
  <p:sldLayoutIdLst>
    <p:sldLayoutId id="2147486217" r:id="rId1"/>
    <p:sldLayoutId id="2147486218" r:id="rId2"/>
    <p:sldLayoutId id="2147486219" r:id="rId3"/>
    <p:sldLayoutId id="2147486220" r:id="rId4"/>
    <p:sldLayoutId id="2147486221" r:id="rId5"/>
    <p:sldLayoutId id="2147486222" r:id="rId6"/>
    <p:sldLayoutId id="2147486223" r:id="rId7"/>
    <p:sldLayoutId id="2147486224" r:id="rId8"/>
    <p:sldLayoutId id="2147486225" r:id="rId9"/>
    <p:sldLayoutId id="2147486226" r:id="rId10"/>
    <p:sldLayoutId id="21474862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73"/>
          <a:stretch>
            <a:fillRect/>
          </a:stretch>
        </p:blipFill>
        <p:spPr>
          <a:xfrm>
            <a:off x="8875426" y="469114"/>
            <a:ext cx="3525249" cy="1484315"/>
          </a:xfrm>
          <a:prstGeom prst="rect">
            <a:avLst/>
          </a:prstGeom>
        </p:spPr>
      </p:pic>
      <p:pic>
        <p:nvPicPr>
          <p:cNvPr id="4" name="郑柏林 - 小跳豆">
            <a:hlinkClick r:id="" action="ppaction://media"/>
          </p:cNvPr>
          <p:cNvPicPr>
            <a:picLocks noChangeAspect="1"/>
          </p:cNvPicPr>
          <p:nvPr userDrawn="1">
            <a:audioFile r:link="rId71"/>
            <p:extLst>
              <p:ext uri="{DAA4B4D4-6D71-4841-9C94-3DE7FCFB9230}">
                <p14:media xmlns:p14="http://schemas.microsoft.com/office/powerpoint/2010/main" r:embed="rId70"/>
              </p:ext>
            </p:extLst>
          </p:nvPr>
        </p:nvPicPr>
        <p:blipFill>
          <a:blip r:embed="rId7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76"/>
          <a:stretch>
            <a:fillRect/>
          </a:stretch>
        </p:blipFill>
        <p:spPr>
          <a:xfrm>
            <a:off x="-581574" y="5124448"/>
            <a:ext cx="13107348" cy="1852751"/>
          </a:xfrm>
          <a:prstGeom prst="rect">
            <a:avLst/>
          </a:prstGeom>
        </p:spPr>
      </p:pic>
      <p:pic>
        <p:nvPicPr>
          <p:cNvPr id="23" name="图片 22"/>
          <p:cNvPicPr>
            <a:picLocks noChangeAspect="1"/>
          </p:cNvPicPr>
          <p:nvPr userDrawn="1"/>
        </p:nvPicPr>
        <p:blipFill rotWithShape="1">
          <a:blip r:embed="rId7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78"/>
          <a:stretch>
            <a:fillRect/>
          </a:stretch>
        </p:blipFill>
        <p:spPr>
          <a:xfrm rot="16200000">
            <a:off x="2601242" y="-2905687"/>
            <a:ext cx="7145863" cy="12703240"/>
          </a:xfrm>
          <a:prstGeom prst="rect">
            <a:avLst/>
          </a:prstGeom>
        </p:spPr>
      </p:pic>
    </p:spTree>
    <p:extLst>
      <p:ext uri="{BB962C8B-B14F-4D97-AF65-F5344CB8AC3E}">
        <p14:creationId xmlns:p14="http://schemas.microsoft.com/office/powerpoint/2010/main" val="788301869"/>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9" r:id="rId7"/>
    <p:sldLayoutId id="2147484250" r:id="rId8"/>
    <p:sldLayoutId id="2147484251" r:id="rId9"/>
    <p:sldLayoutId id="2147484252" r:id="rId10"/>
    <p:sldLayoutId id="2147484253" r:id="rId11"/>
    <p:sldLayoutId id="2147484262" r:id="rId12"/>
    <p:sldLayoutId id="2147484263" r:id="rId13"/>
    <p:sldLayoutId id="2147484264" r:id="rId14"/>
    <p:sldLayoutId id="2147484265" r:id="rId15"/>
    <p:sldLayoutId id="2147484266" r:id="rId16"/>
    <p:sldLayoutId id="2147484267" r:id="rId17"/>
    <p:sldLayoutId id="2147484268" r:id="rId18"/>
    <p:sldLayoutId id="2147484269" r:id="rId19"/>
    <p:sldLayoutId id="2147484270" r:id="rId20"/>
    <p:sldLayoutId id="2147484297" r:id="rId21"/>
    <p:sldLayoutId id="2147484298" r:id="rId22"/>
    <p:sldLayoutId id="2147484299" r:id="rId23"/>
    <p:sldLayoutId id="2147484300" r:id="rId24"/>
    <p:sldLayoutId id="2147484301" r:id="rId25"/>
    <p:sldLayoutId id="2147484302" r:id="rId26"/>
    <p:sldLayoutId id="2147484304" r:id="rId27"/>
    <p:sldLayoutId id="2147484305" r:id="rId28"/>
    <p:sldLayoutId id="2147484313" r:id="rId29"/>
    <p:sldLayoutId id="2147484315" r:id="rId30"/>
    <p:sldLayoutId id="2147484316" r:id="rId31"/>
    <p:sldLayoutId id="2147484317" r:id="rId32"/>
    <p:sldLayoutId id="2147484381" r:id="rId33"/>
    <p:sldLayoutId id="2147484398" r:id="rId34"/>
    <p:sldLayoutId id="2147484425" r:id="rId35"/>
    <p:sldLayoutId id="2147484426" r:id="rId36"/>
    <p:sldLayoutId id="2147484430" r:id="rId37"/>
    <p:sldLayoutId id="2147484433" r:id="rId38"/>
    <p:sldLayoutId id="2147484434" r:id="rId39"/>
    <p:sldLayoutId id="2147484436" r:id="rId40"/>
    <p:sldLayoutId id="2147484454" r:id="rId41"/>
    <p:sldLayoutId id="2147484455" r:id="rId42"/>
    <p:sldLayoutId id="2147484456" r:id="rId43"/>
    <p:sldLayoutId id="2147484457" r:id="rId44"/>
    <p:sldLayoutId id="2147484458" r:id="rId45"/>
    <p:sldLayoutId id="2147484529" r:id="rId46"/>
    <p:sldLayoutId id="2147484530" r:id="rId47"/>
    <p:sldLayoutId id="2147484558" r:id="rId48"/>
    <p:sldLayoutId id="2147484585" r:id="rId49"/>
    <p:sldLayoutId id="2147484593" r:id="rId50"/>
    <p:sldLayoutId id="2147484600" r:id="rId51"/>
    <p:sldLayoutId id="2147484668" r:id="rId52"/>
    <p:sldLayoutId id="2147484685" r:id="rId53"/>
    <p:sldLayoutId id="2147484712" r:id="rId54"/>
    <p:sldLayoutId id="2147484720" r:id="rId55"/>
    <p:sldLayoutId id="2147484722" r:id="rId56"/>
    <p:sldLayoutId id="2147484723" r:id="rId57"/>
    <p:sldLayoutId id="2147484724" r:id="rId58"/>
    <p:sldLayoutId id="2147484725" r:id="rId59"/>
    <p:sldLayoutId id="2147484726" r:id="rId60"/>
    <p:sldLayoutId id="2147484727" r:id="rId61"/>
    <p:sldLayoutId id="2147484728" r:id="rId62"/>
    <p:sldLayoutId id="2147484755" r:id="rId63"/>
    <p:sldLayoutId id="2147484756" r:id="rId64"/>
    <p:sldLayoutId id="2147484762" r:id="rId65"/>
    <p:sldLayoutId id="2147484764" r:id="rId66"/>
    <p:sldLayoutId id="2147484768" r:id="rId67"/>
    <p:sldLayoutId id="2147484773" r:id="rId6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5"/>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76"/>
          <a:stretch>
            <a:fillRect/>
          </a:stretch>
        </p:blipFill>
        <p:spPr>
          <a:xfrm>
            <a:off x="8875428" y="469115"/>
            <a:ext cx="3525249" cy="1484315"/>
          </a:xfrm>
          <a:prstGeom prst="rect">
            <a:avLst/>
          </a:prstGeom>
        </p:spPr>
      </p:pic>
      <p:pic>
        <p:nvPicPr>
          <p:cNvPr id="4" name="郑柏林 - 小跳豆">
            <a:hlinkClick r:id="" action="ppaction://media"/>
          </p:cNvPr>
          <p:cNvPicPr>
            <a:picLocks noChangeAspect="1"/>
          </p:cNvPicPr>
          <p:nvPr userDrawn="1">
            <a:audioFile r:link="rId74"/>
            <p:extLst>
              <p:ext uri="{DAA4B4D4-6D71-4841-9C94-3DE7FCFB9230}">
                <p14:media xmlns:p14="http://schemas.microsoft.com/office/powerpoint/2010/main" r:embed="rId73"/>
              </p:ext>
            </p:extLst>
          </p:nvPr>
        </p:nvPicPr>
        <p:blipFill>
          <a:blip r:embed="rId77"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7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79"/>
          <a:stretch>
            <a:fillRect/>
          </a:stretch>
        </p:blipFill>
        <p:spPr>
          <a:xfrm>
            <a:off x="-581574" y="5124449"/>
            <a:ext cx="13107348" cy="1852751"/>
          </a:xfrm>
          <a:prstGeom prst="rect">
            <a:avLst/>
          </a:prstGeom>
        </p:spPr>
      </p:pic>
      <p:pic>
        <p:nvPicPr>
          <p:cNvPr id="23" name="图片 22"/>
          <p:cNvPicPr>
            <a:picLocks noChangeAspect="1"/>
          </p:cNvPicPr>
          <p:nvPr userDrawn="1"/>
        </p:nvPicPr>
        <p:blipFill rotWithShape="1">
          <a:blip r:embed="rId80"/>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81"/>
          <a:stretch>
            <a:fillRect/>
          </a:stretch>
        </p:blipFill>
        <p:spPr>
          <a:xfrm rot="16200000">
            <a:off x="2601243" y="-2905687"/>
            <a:ext cx="7145863" cy="12703240"/>
          </a:xfrm>
          <a:prstGeom prst="rect">
            <a:avLst/>
          </a:prstGeom>
        </p:spPr>
      </p:pic>
    </p:spTree>
    <p:extLst>
      <p:ext uri="{BB962C8B-B14F-4D97-AF65-F5344CB8AC3E}">
        <p14:creationId xmlns:p14="http://schemas.microsoft.com/office/powerpoint/2010/main" val="544619087"/>
      </p:ext>
    </p:extLst>
  </p:cSld>
  <p:clrMap bg1="lt1" tx1="dk1" bg2="lt2" tx2="dk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5" r:id="rId7"/>
    <p:sldLayoutId id="2147485546" r:id="rId8"/>
    <p:sldLayoutId id="2147485547" r:id="rId9"/>
    <p:sldLayoutId id="2147485548" r:id="rId10"/>
    <p:sldLayoutId id="2147485549" r:id="rId11"/>
    <p:sldLayoutId id="2147485558" r:id="rId12"/>
    <p:sldLayoutId id="2147485559" r:id="rId13"/>
    <p:sldLayoutId id="2147485560" r:id="rId14"/>
    <p:sldLayoutId id="2147485561" r:id="rId15"/>
    <p:sldLayoutId id="2147485562" r:id="rId16"/>
    <p:sldLayoutId id="2147485563" r:id="rId17"/>
    <p:sldLayoutId id="2147485564" r:id="rId18"/>
    <p:sldLayoutId id="2147485565" r:id="rId19"/>
    <p:sldLayoutId id="2147485566" r:id="rId20"/>
    <p:sldLayoutId id="2147485593" r:id="rId21"/>
    <p:sldLayoutId id="2147485594" r:id="rId22"/>
    <p:sldLayoutId id="2147485595" r:id="rId23"/>
    <p:sldLayoutId id="2147485596" r:id="rId24"/>
    <p:sldLayoutId id="2147485597" r:id="rId25"/>
    <p:sldLayoutId id="2147485598" r:id="rId26"/>
    <p:sldLayoutId id="2147485600" r:id="rId27"/>
    <p:sldLayoutId id="2147485601" r:id="rId28"/>
    <p:sldLayoutId id="2147485609" r:id="rId29"/>
    <p:sldLayoutId id="2147485611" r:id="rId30"/>
    <p:sldLayoutId id="2147485612" r:id="rId31"/>
    <p:sldLayoutId id="2147485613" r:id="rId32"/>
    <p:sldLayoutId id="2147485677" r:id="rId33"/>
    <p:sldLayoutId id="2147485693" r:id="rId34"/>
    <p:sldLayoutId id="2147485694" r:id="rId35"/>
    <p:sldLayoutId id="2147485721" r:id="rId36"/>
    <p:sldLayoutId id="2147485722" r:id="rId37"/>
    <p:sldLayoutId id="2147485726" r:id="rId38"/>
    <p:sldLayoutId id="2147485729" r:id="rId39"/>
    <p:sldLayoutId id="2147485730" r:id="rId40"/>
    <p:sldLayoutId id="2147485732" r:id="rId41"/>
    <p:sldLayoutId id="2147485750" r:id="rId42"/>
    <p:sldLayoutId id="2147485751" r:id="rId43"/>
    <p:sldLayoutId id="2147485752" r:id="rId44"/>
    <p:sldLayoutId id="2147485753" r:id="rId45"/>
    <p:sldLayoutId id="2147485754" r:id="rId46"/>
    <p:sldLayoutId id="2147485825" r:id="rId47"/>
    <p:sldLayoutId id="2147485826" r:id="rId48"/>
    <p:sldLayoutId id="2147485854" r:id="rId49"/>
    <p:sldLayoutId id="2147485881" r:id="rId50"/>
    <p:sldLayoutId id="2147485889" r:id="rId51"/>
    <p:sldLayoutId id="2147485896" r:id="rId52"/>
    <p:sldLayoutId id="2147485964" r:id="rId53"/>
    <p:sldLayoutId id="2147485981" r:id="rId54"/>
    <p:sldLayoutId id="2147486008" r:id="rId55"/>
    <p:sldLayoutId id="2147486016" r:id="rId56"/>
    <p:sldLayoutId id="2147486018" r:id="rId57"/>
    <p:sldLayoutId id="2147486019" r:id="rId58"/>
    <p:sldLayoutId id="2147486020" r:id="rId59"/>
    <p:sldLayoutId id="2147486021" r:id="rId60"/>
    <p:sldLayoutId id="2147486022" r:id="rId61"/>
    <p:sldLayoutId id="2147486023" r:id="rId62"/>
    <p:sldLayoutId id="2147486024" r:id="rId63"/>
    <p:sldLayoutId id="2147486051" r:id="rId64"/>
    <p:sldLayoutId id="2147486052" r:id="rId65"/>
    <p:sldLayoutId id="2147486058" r:id="rId66"/>
    <p:sldLayoutId id="2147486060" r:id="rId67"/>
    <p:sldLayoutId id="2147486061" r:id="rId68"/>
    <p:sldLayoutId id="2147486062" r:id="rId69"/>
    <p:sldLayoutId id="2147486066" r:id="rId70"/>
    <p:sldLayoutId id="2147486071" r:id="rId7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Shape 5"/>
        <p:cNvGrpSpPr/>
        <p:nvPr/>
      </p:nvGrpSpPr>
      <p:grpSpPr>
        <a:xfrm>
          <a:off x="0" y="0"/>
          <a:ext cx="0" cy="0"/>
          <a:chOff x="0" y="0"/>
          <a:chExt cx="0" cy="0"/>
        </a:xfrm>
      </p:grpSpPr>
      <p:pic>
        <p:nvPicPr>
          <p:cNvPr id="6" name="Google Shape;6;p10"/>
          <p:cNvPicPr preferRelativeResize="0"/>
          <p:nvPr/>
        </p:nvPicPr>
        <p:blipFill rotWithShape="1">
          <a:blip r:embed="rId15"/>
          <a:srcRect/>
          <a:stretch>
            <a:fillRect/>
          </a:stretch>
        </p:blipFill>
        <p:spPr>
          <a:xfrm>
            <a:off x="0" y="0"/>
            <a:ext cx="12192000" cy="6858000"/>
          </a:xfrm>
          <a:prstGeom prst="rect">
            <a:avLst/>
          </a:prstGeom>
          <a:noFill/>
          <a:ln>
            <a:noFill/>
          </a:ln>
        </p:spPr>
      </p:pic>
      <p:sp>
        <p:nvSpPr>
          <p:cNvPr id="7" name="Google Shape;7;p1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p10"/>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 name="Google Shape;9;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0" name="Google Shape;10;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1" name="Google Shape;11;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fld id="{00000000-1234-1234-1234-123412341234}" type="slidenum">
              <a:rPr lang="en-US" kern="0">
                <a:solidFill>
                  <a:srgbClr val="000000"/>
                </a:solidFill>
              </a:rPr>
              <a:pPr>
                <a:buClr>
                  <a:srgbClr val="000000"/>
                </a:buClr>
                <a:buFont typeface="Arial" panose="020B0604020202020204"/>
                <a:buNone/>
              </a:pPr>
              <a:t>‹#›</a:t>
            </a:fld>
            <a:endParaRPr lang="en-US" kern="0">
              <a:solidFill>
                <a:srgbClr val="000000"/>
              </a:solidFill>
            </a:endParaRPr>
          </a:p>
        </p:txBody>
      </p:sp>
    </p:spTree>
    <p:extLst>
      <p:ext uri="{BB962C8B-B14F-4D97-AF65-F5344CB8AC3E}">
        <p14:creationId xmlns:p14="http://schemas.microsoft.com/office/powerpoint/2010/main" val="2930015237"/>
      </p:ext>
    </p:extLst>
  </p:cSld>
  <p:clrMap bg1="lt1" tx1="dk1" bg2="dk2" tx2="lt2" accent1="accent1" accent2="accent2" accent3="accent3" accent4="accent4" accent5="accent5" accent6="accent6" hlink="hlink" folHlink="folHlink"/>
  <p:sldLayoutIdLst>
    <p:sldLayoutId id="2147486101"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 id="21474861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Shape 5"/>
        <p:cNvGrpSpPr/>
        <p:nvPr/>
      </p:nvGrpSpPr>
      <p:grpSpPr>
        <a:xfrm>
          <a:off x="0" y="0"/>
          <a:ext cx="0" cy="0"/>
          <a:chOff x="0" y="0"/>
          <a:chExt cx="0" cy="0"/>
        </a:xfrm>
      </p:grpSpPr>
      <p:pic>
        <p:nvPicPr>
          <p:cNvPr id="6" name="Google Shape;6;p10"/>
          <p:cNvPicPr preferRelativeResize="0"/>
          <p:nvPr/>
        </p:nvPicPr>
        <p:blipFill rotWithShape="1">
          <a:blip r:embed="rId15"/>
          <a:srcRect/>
          <a:stretch>
            <a:fillRect/>
          </a:stretch>
        </p:blipFill>
        <p:spPr>
          <a:xfrm>
            <a:off x="0" y="0"/>
            <a:ext cx="12192000" cy="6858000"/>
          </a:xfrm>
          <a:prstGeom prst="rect">
            <a:avLst/>
          </a:prstGeom>
          <a:noFill/>
          <a:ln>
            <a:noFill/>
          </a:ln>
        </p:spPr>
      </p:pic>
      <p:sp>
        <p:nvSpPr>
          <p:cNvPr id="7" name="Google Shape;7;p1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p10"/>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 name="Google Shape;9;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0" name="Google Shape;10;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1" name="Google Shape;11;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fld id="{00000000-1234-1234-1234-123412341234}" type="slidenum">
              <a:rPr lang="en-US" kern="0">
                <a:solidFill>
                  <a:srgbClr val="000000"/>
                </a:solidFill>
              </a:rPr>
              <a:pPr>
                <a:buClr>
                  <a:srgbClr val="000000"/>
                </a:buClr>
                <a:buFont typeface="Arial" panose="020B0604020202020204"/>
                <a:buNone/>
              </a:pPr>
              <a:t>‹#›</a:t>
            </a:fld>
            <a:endParaRPr lang="en-US" kern="0">
              <a:solidFill>
                <a:srgbClr val="000000"/>
              </a:solidFill>
            </a:endParaRPr>
          </a:p>
        </p:txBody>
      </p:sp>
    </p:spTree>
    <p:extLst>
      <p:ext uri="{BB962C8B-B14F-4D97-AF65-F5344CB8AC3E}">
        <p14:creationId xmlns:p14="http://schemas.microsoft.com/office/powerpoint/2010/main" val="3259675986"/>
      </p:ext>
    </p:extLst>
  </p:cSld>
  <p:clrMap bg1="lt1" tx1="dk1" bg2="dk2" tx2="lt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 id="2147486124" r:id="rId11"/>
    <p:sldLayoutId id="21474861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Shape 5"/>
        <p:cNvGrpSpPr/>
        <p:nvPr/>
      </p:nvGrpSpPr>
      <p:grpSpPr>
        <a:xfrm>
          <a:off x="0" y="0"/>
          <a:ext cx="0" cy="0"/>
          <a:chOff x="0" y="0"/>
          <a:chExt cx="0" cy="0"/>
        </a:xfrm>
      </p:grpSpPr>
      <p:pic>
        <p:nvPicPr>
          <p:cNvPr id="6" name="Google Shape;6;p10"/>
          <p:cNvPicPr preferRelativeResize="0"/>
          <p:nvPr/>
        </p:nvPicPr>
        <p:blipFill rotWithShape="1">
          <a:blip r:embed="rId15"/>
          <a:srcRect/>
          <a:stretch>
            <a:fillRect/>
          </a:stretch>
        </p:blipFill>
        <p:spPr>
          <a:xfrm>
            <a:off x="0" y="0"/>
            <a:ext cx="12192000" cy="6858000"/>
          </a:xfrm>
          <a:prstGeom prst="rect">
            <a:avLst/>
          </a:prstGeom>
          <a:noFill/>
          <a:ln>
            <a:noFill/>
          </a:ln>
        </p:spPr>
      </p:pic>
      <p:sp>
        <p:nvSpPr>
          <p:cNvPr id="7" name="Google Shape;7;p1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p10"/>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 name="Google Shape;9;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0" name="Google Shape;10;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1" name="Google Shape;11;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fld id="{00000000-1234-1234-1234-123412341234}" type="slidenum">
              <a:rPr lang="en-US" kern="0">
                <a:solidFill>
                  <a:srgbClr val="000000"/>
                </a:solidFill>
              </a:rPr>
              <a:pPr>
                <a:buClr>
                  <a:srgbClr val="000000"/>
                </a:buClr>
                <a:buFont typeface="Arial" panose="020B0604020202020204"/>
                <a:buNone/>
              </a:pPr>
              <a:t>‹#›</a:t>
            </a:fld>
            <a:endParaRPr lang="en-US" kern="0">
              <a:solidFill>
                <a:srgbClr val="000000"/>
              </a:solidFill>
            </a:endParaRPr>
          </a:p>
        </p:txBody>
      </p:sp>
    </p:spTree>
    <p:extLst>
      <p:ext uri="{BB962C8B-B14F-4D97-AF65-F5344CB8AC3E}">
        <p14:creationId xmlns:p14="http://schemas.microsoft.com/office/powerpoint/2010/main" val="3060157458"/>
      </p:ext>
    </p:extLst>
  </p:cSld>
  <p:clrMap bg1="lt1" tx1="dk1" bg2="dk2" tx2="lt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 id="214748613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4BBBF-6B30-4ACC-9FBB-A52A72186BA0}" type="datetimeFigureOut">
              <a:rPr lang="en-US" smtClean="0">
                <a:solidFill>
                  <a:prstClr val="black">
                    <a:tint val="75000"/>
                  </a:prstClr>
                </a:solidFill>
              </a:rPr>
              <a:pPr/>
              <a:t>11/9/23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6D220-7B24-4F11-8178-5D3AB94212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194840"/>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6BEAD"/>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11"/>
            <a:ext cx="3556000" cy="230832"/>
          </a:xfrm>
          <a:prstGeom prst="rect">
            <a:avLst/>
          </a:prstGeom>
          <a:noFill/>
        </p:spPr>
        <p:txBody>
          <a:bodyPr wrap="square" rtlCol="0">
            <a:spAutoFit/>
          </a:bodyPr>
          <a:lstStyle/>
          <a:p>
            <a:pPr defTabSz="457200"/>
            <a:r>
              <a:rPr lang="zh-CN" altLang="en-US" sz="300" dirty="0">
                <a:solidFill>
                  <a:srgbClr val="F6BEAD"/>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rgbClr val="F6BEAD"/>
                </a:solidFill>
                <a:latin typeface="微软雅黑" panose="020B0503020204020204" pitchFamily="34" charset="-122"/>
                <a:ea typeface="微软雅黑" panose="020B0503020204020204" pitchFamily="34" charset="-122"/>
                <a:sym typeface="+mn-ea"/>
              </a:rPr>
              <a:t>PPT</a:t>
            </a:r>
            <a:r>
              <a:rPr lang="zh-CN" altLang="en-US" sz="300" dirty="0">
                <a:solidFill>
                  <a:srgbClr val="F6BEAD"/>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200"/>
            <a:r>
              <a:rPr lang="en-US" altLang="zh-CN" sz="600" dirty="0">
                <a:solidFill>
                  <a:srgbClr val="F6BEAD"/>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4227546791"/>
      </p:ext>
    </p:extLst>
  </p:cSld>
  <p:clrMap bg1="lt1" tx1="dk1" bg2="lt2" tx2="dk2" accent1="accent1" accent2="accent2" accent3="accent3" accent4="accent4" accent5="accent5" accent6="accent6" hlink="hlink" folHlink="folHlink"/>
  <p:sldLayoutIdLst>
    <p:sldLayoutId id="2147486164" r:id="rId1"/>
    <p:sldLayoutId id="2147486165"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Shape 5"/>
        <p:cNvGrpSpPr/>
        <p:nvPr/>
      </p:nvGrpSpPr>
      <p:grpSpPr>
        <a:xfrm>
          <a:off x="0" y="0"/>
          <a:ext cx="0" cy="0"/>
          <a:chOff x="0" y="0"/>
          <a:chExt cx="0" cy="0"/>
        </a:xfrm>
      </p:grpSpPr>
      <p:pic>
        <p:nvPicPr>
          <p:cNvPr id="6" name="Google Shape;6;p10"/>
          <p:cNvPicPr preferRelativeResize="0"/>
          <p:nvPr/>
        </p:nvPicPr>
        <p:blipFill rotWithShape="1">
          <a:blip r:embed="rId15"/>
          <a:srcRect/>
          <a:stretch>
            <a:fillRect/>
          </a:stretch>
        </p:blipFill>
        <p:spPr>
          <a:xfrm>
            <a:off x="0" y="0"/>
            <a:ext cx="12192000" cy="6858000"/>
          </a:xfrm>
          <a:prstGeom prst="rect">
            <a:avLst/>
          </a:prstGeom>
          <a:noFill/>
          <a:ln>
            <a:noFill/>
          </a:ln>
        </p:spPr>
      </p:pic>
      <p:sp>
        <p:nvSpPr>
          <p:cNvPr id="7" name="Google Shape;7;p10"/>
          <p:cNvSpPr txBox="1">
            <a:spLocks noGrp="1"/>
          </p:cNvSpPr>
          <p:nvPr>
            <p:ph type="title"/>
          </p:nvPr>
        </p:nvSpPr>
        <p:spPr>
          <a:xfrm>
            <a:off x="609600" y="190503"/>
            <a:ext cx="10972800" cy="58261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p10"/>
          <p:cNvSpPr txBox="1">
            <a:spLocks noGrp="1"/>
          </p:cNvSpPr>
          <p:nvPr>
            <p:ph type="body" idx="1"/>
          </p:nvPr>
        </p:nvSpPr>
        <p:spPr>
          <a:xfrm>
            <a:off x="609600" y="1174750"/>
            <a:ext cx="10972800" cy="4953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 name="Google Shape;9;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0" name="Google Shape;10;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endParaRPr kern="0">
              <a:solidFill>
                <a:srgbClr val="000000"/>
              </a:solidFill>
            </a:endParaRPr>
          </a:p>
        </p:txBody>
      </p:sp>
      <p:sp>
        <p:nvSpPr>
          <p:cNvPr id="11" name="Google Shape;11;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buClr>
                <a:srgbClr val="000000"/>
              </a:buClr>
              <a:buFont typeface="Arial" panose="020B0604020202020204"/>
              <a:buNone/>
            </a:pPr>
            <a:fld id="{00000000-1234-1234-1234-123412341234}" type="slidenum">
              <a:rPr lang="en-US" kern="0">
                <a:solidFill>
                  <a:srgbClr val="000000"/>
                </a:solidFill>
              </a:rPr>
              <a:pPr>
                <a:buClr>
                  <a:srgbClr val="000000"/>
                </a:buClr>
                <a:buFont typeface="Arial" panose="020B0604020202020204"/>
                <a:buNone/>
              </a:pPr>
              <a:t>‹#›</a:t>
            </a:fld>
            <a:endParaRPr lang="en-US" kern="0">
              <a:solidFill>
                <a:srgbClr val="000000"/>
              </a:solidFill>
            </a:endParaRPr>
          </a:p>
        </p:txBody>
      </p:sp>
    </p:spTree>
    <p:extLst>
      <p:ext uri="{BB962C8B-B14F-4D97-AF65-F5344CB8AC3E}">
        <p14:creationId xmlns:p14="http://schemas.microsoft.com/office/powerpoint/2010/main" val="2697527664"/>
      </p:ext>
    </p:extLst>
  </p:cSld>
  <p:clrMap bg1="lt1" tx1="dk1" bg2="dk2" tx2="lt2" accent1="accent1" accent2="accent2" accent3="accent3" accent4="accent4" accent5="accent5" accent6="accent6" hlink="hlink" folHlink="folHlink"/>
  <p:sldLayoutIdLst>
    <p:sldLayoutId id="2147486167" r:id="rId1"/>
    <p:sldLayoutId id="2147486168" r:id="rId2"/>
    <p:sldLayoutId id="2147486169" r:id="rId3"/>
    <p:sldLayoutId id="2147486170" r:id="rId4"/>
    <p:sldLayoutId id="2147486171" r:id="rId5"/>
    <p:sldLayoutId id="2147486172" r:id="rId6"/>
    <p:sldLayoutId id="2147486173" r:id="rId7"/>
    <p:sldLayoutId id="2147486174" r:id="rId8"/>
    <p:sldLayoutId id="2147486175" r:id="rId9"/>
    <p:sldLayoutId id="2147486176" r:id="rId10"/>
    <p:sldLayoutId id="2147486177" r:id="rId11"/>
    <p:sldLayoutId id="21474861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30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gif"/><Relationship Id="rId1" Type="http://schemas.openxmlformats.org/officeDocument/2006/relationships/slideLayout" Target="../slideLayouts/slideLayout27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5.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41.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8.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8.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5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244" descr="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976" y="-288101"/>
            <a:ext cx="12538129" cy="600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380129" y="757531"/>
            <a:ext cx="8290344" cy="2431415"/>
          </a:xfrm>
          <a:prstGeom prst="rect">
            <a:avLst/>
          </a:prstGeom>
        </p:spPr>
        <p:txBody>
          <a:bodyPr wrap="square" lIns="121901" tIns="60950" rIns="121901" bIns="60950">
            <a:spAutoFit/>
          </a:bodyPr>
          <a:lstStyle/>
          <a:p>
            <a:pPr algn="ctr" defTabSz="1218990" fontAlgn="base">
              <a:spcBef>
                <a:spcPct val="0"/>
              </a:spcBef>
              <a:spcAft>
                <a:spcPct val="0"/>
              </a:spcAft>
            </a:pPr>
            <a:r>
              <a:rPr lang="en-US" sz="4800" b="1" dirty="0" err="1">
                <a:solidFill>
                  <a:srgbClr val="002060"/>
                </a:solidFill>
                <a:latin typeface="Times New Roman" pitchFamily="18" charset="0"/>
                <a:cs typeface="Times New Roman" pitchFamily="18" charset="0"/>
              </a:rPr>
              <a:t>Tiết</a:t>
            </a:r>
            <a:r>
              <a:rPr lang="en-US" sz="4800" b="1" dirty="0">
                <a:solidFill>
                  <a:srgbClr val="002060"/>
                </a:solidFill>
                <a:latin typeface="Times New Roman" pitchFamily="18" charset="0"/>
                <a:cs typeface="Times New Roman" pitchFamily="18" charset="0"/>
              </a:rPr>
              <a:t> </a:t>
            </a:r>
            <a:r>
              <a:rPr lang="vi-VN" sz="4800" b="1" dirty="0">
                <a:solidFill>
                  <a:srgbClr val="002060"/>
                </a:solidFill>
                <a:latin typeface="Times New Roman" pitchFamily="18" charset="0"/>
                <a:cs typeface="Times New Roman" pitchFamily="18" charset="0"/>
              </a:rPr>
              <a:t>51</a:t>
            </a:r>
            <a:r>
              <a:rPr lang="en-US" sz="4800" b="1" dirty="0">
                <a:solidFill>
                  <a:srgbClr val="002060"/>
                </a:solidFill>
                <a:latin typeface="Times New Roman" pitchFamily="18" charset="0"/>
                <a:cs typeface="Times New Roman" pitchFamily="18" charset="0"/>
              </a:rPr>
              <a:t>: </a:t>
            </a:r>
          </a:p>
          <a:p>
            <a:pPr algn="ctr" defTabSz="1218990" fontAlgn="base">
              <a:spcBef>
                <a:spcPct val="0"/>
              </a:spcBef>
              <a:spcAft>
                <a:spcPct val="0"/>
              </a:spcAft>
            </a:pPr>
            <a:r>
              <a:rPr lang="en-US" sz="5000" b="1" dirty="0">
                <a:solidFill>
                  <a:srgbClr val="FF0000"/>
                </a:solidFill>
                <a:latin typeface="Times New Roman" pitchFamily="18" charset="0"/>
                <a:cs typeface="Times New Roman" pitchFamily="18" charset="0"/>
              </a:rPr>
              <a:t>NGHỊ LUẬN TRONG VĂN BẢN TỰ SỰ</a:t>
            </a:r>
          </a:p>
        </p:txBody>
      </p:sp>
      <p:pic>
        <p:nvPicPr>
          <p:cNvPr id="11" name="图片 5">
            <a:extLst>
              <a:ext uri="{FF2B5EF4-FFF2-40B4-BE49-F238E27FC236}">
                <a16:creationId xmlns:a16="http://schemas.microsoft.com/office/drawing/2014/main" id="{8D856B30-D53E-47D5-94BA-1CECDC0E4B05}"/>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7824461" y="6073892"/>
            <a:ext cx="2484107" cy="765826"/>
          </a:xfrm>
          <a:prstGeom prst="rect">
            <a:avLst/>
          </a:prstGeom>
        </p:spPr>
      </p:pic>
      <p:pic>
        <p:nvPicPr>
          <p:cNvPr id="12" name="图片 6">
            <a:extLst>
              <a:ext uri="{FF2B5EF4-FFF2-40B4-BE49-F238E27FC236}">
                <a16:creationId xmlns:a16="http://schemas.microsoft.com/office/drawing/2014/main" id="{48DFE54F-A977-4A9B-8DE0-2925E0E4563D}"/>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6242474" y="6258708"/>
            <a:ext cx="1401975" cy="648584"/>
          </a:xfrm>
          <a:prstGeom prst="rect">
            <a:avLst/>
          </a:prstGeom>
        </p:spPr>
      </p:pic>
      <p:pic>
        <p:nvPicPr>
          <p:cNvPr id="13" name="图片 7">
            <a:extLst>
              <a:ext uri="{FF2B5EF4-FFF2-40B4-BE49-F238E27FC236}">
                <a16:creationId xmlns:a16="http://schemas.microsoft.com/office/drawing/2014/main" id="{8921A5E6-C896-498C-B858-8521BACA5DDD}"/>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4872901" y="6020109"/>
            <a:ext cx="1490263" cy="900573"/>
          </a:xfrm>
          <a:prstGeom prst="rect">
            <a:avLst/>
          </a:prstGeom>
        </p:spPr>
      </p:pic>
      <p:grpSp>
        <p:nvGrpSpPr>
          <p:cNvPr id="14" name="组合 49">
            <a:extLst>
              <a:ext uri="{FF2B5EF4-FFF2-40B4-BE49-F238E27FC236}">
                <a16:creationId xmlns:a16="http://schemas.microsoft.com/office/drawing/2014/main" id="{48E8C827-ECA8-4183-BD13-1FC3314E447A}"/>
              </a:ext>
            </a:extLst>
          </p:cNvPr>
          <p:cNvGrpSpPr/>
          <p:nvPr/>
        </p:nvGrpSpPr>
        <p:grpSpPr>
          <a:xfrm>
            <a:off x="-512101" y="4480303"/>
            <a:ext cx="4814777" cy="2440379"/>
            <a:chOff x="-112148" y="3696816"/>
            <a:chExt cx="6208148" cy="3161184"/>
          </a:xfrm>
        </p:grpSpPr>
        <p:pic>
          <p:nvPicPr>
            <p:cNvPr id="15"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6" name="图片 22">
              <a:extLst>
                <a:ext uri="{FF2B5EF4-FFF2-40B4-BE49-F238E27FC236}">
                  <a16:creationId xmlns:a16="http://schemas.microsoft.com/office/drawing/2014/main" id="{F7186AA6-B55E-47DE-9CE6-967821EA2448}"/>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7" name="图片 50">
            <a:extLst>
              <a:ext uri="{FF2B5EF4-FFF2-40B4-BE49-F238E27FC236}">
                <a16:creationId xmlns:a16="http://schemas.microsoft.com/office/drawing/2014/main" id="{48E1C5D0-F1F4-413C-873E-6ACA03525794}"/>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470217" y="6073922"/>
            <a:ext cx="1302299" cy="792949"/>
          </a:xfrm>
          <a:prstGeom prst="rect">
            <a:avLst/>
          </a:prstGeom>
        </p:spPr>
      </p:pic>
    </p:spTree>
    <p:extLst>
      <p:ext uri="{BB962C8B-B14F-4D97-AF65-F5344CB8AC3E}">
        <p14:creationId xmlns:p14="http://schemas.microsoft.com/office/powerpoint/2010/main" val="269927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903" y="266801"/>
            <a:ext cx="11906535" cy="1609211"/>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6043" y="-120581"/>
            <a:ext cx="1641720" cy="2275652"/>
          </a:xfrm>
          <a:prstGeom prst="rect">
            <a:avLst/>
          </a:prstGeom>
        </p:spPr>
      </p:pic>
      <p:sp>
        <p:nvSpPr>
          <p:cNvPr id="23" name="MH_Other_1"/>
          <p:cNvSpPr/>
          <p:nvPr>
            <p:custDataLst>
              <p:tags r:id="rId1"/>
            </p:custDataLst>
          </p:nvPr>
        </p:nvSpPr>
        <p:spPr>
          <a:xfrm>
            <a:off x="814696" y="1296211"/>
            <a:ext cx="2268693" cy="1957945"/>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878070">
            <a:off x="-139671" y="3073545"/>
            <a:ext cx="4047277" cy="23577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77500" lnSpcReduction="20000"/>
          </a:bodyPr>
          <a:lstStyle/>
          <a:p>
            <a:pPr algn="ctr">
              <a:defRPr/>
            </a:pP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Cổ</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tích</a:t>
            </a:r>
            <a:endParaRPr lang="en-US" altLang="zh-CN" sz="7200" b="1" dirty="0">
              <a:solidFill>
                <a:srgbClr val="FF0000"/>
              </a:solidFill>
              <a:latin typeface="Times New Roman" pitchFamily="18" charset="0"/>
              <a:ea typeface="微软雅黑" panose="020B0503020204020204" pitchFamily="34" charset="-122"/>
              <a:cs typeface="Times New Roman" pitchFamily="18" charset="0"/>
            </a:endParaRPr>
          </a:p>
          <a:p>
            <a:pPr algn="ctr">
              <a:defRPr/>
            </a:pPr>
            <a:r>
              <a:rPr lang="en-US" altLang="zh-CN" sz="7200" b="1" dirty="0">
                <a:solidFill>
                  <a:srgbClr val="FF0000"/>
                </a:solidFill>
                <a:latin typeface="Times New Roman" pitchFamily="18" charset="0"/>
                <a:ea typeface="微软雅黑" panose="020B0503020204020204" pitchFamily="34" charset="-122"/>
                <a:cs typeface="Times New Roman" pitchFamily="18" charset="0"/>
              </a:rPr>
              <a:t>“</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Tiếng</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vọng</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rừng</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b="1" dirty="0" err="1">
                <a:solidFill>
                  <a:srgbClr val="FF0000"/>
                </a:solidFill>
                <a:latin typeface="Times New Roman" pitchFamily="18" charset="0"/>
                <a:ea typeface="微软雅黑" panose="020B0503020204020204" pitchFamily="34" charset="-122"/>
                <a:cs typeface="Times New Roman" pitchFamily="18" charset="0"/>
              </a:rPr>
              <a:t>sâu</a:t>
            </a:r>
            <a:r>
              <a:rPr lang="en-US" altLang="zh-CN" sz="7200" b="1" dirty="0">
                <a:solidFill>
                  <a:srgbClr val="FF0000"/>
                </a:solidFill>
                <a:latin typeface="Times New Roman" pitchFamily="18" charset="0"/>
                <a:ea typeface="微软雅黑" panose="020B0503020204020204" pitchFamily="34" charset="-122"/>
                <a:cs typeface="Times New Roman" pitchFamily="18" charset="0"/>
              </a:rPr>
              <a:t>”</a:t>
            </a:r>
          </a:p>
        </p:txBody>
      </p:sp>
      <p:sp>
        <p:nvSpPr>
          <p:cNvPr id="25" name="MH_Other_2"/>
          <p:cNvSpPr/>
          <p:nvPr>
            <p:custDataLst>
              <p:tags r:id="rId3"/>
            </p:custDataLst>
          </p:nvPr>
        </p:nvSpPr>
        <p:spPr>
          <a:xfrm>
            <a:off x="1406562" y="404652"/>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4300" b="1" dirty="0">
              <a:solidFill>
                <a:srgbClr val="FF0000"/>
              </a:solidFill>
              <a:ea typeface="微软雅黑" panose="020B0503020204020204" pitchFamily="34" charset="-122"/>
            </a:endParaRPr>
          </a:p>
        </p:txBody>
      </p:sp>
      <p:pic>
        <p:nvPicPr>
          <p:cNvPr id="8"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4703" y="-162748"/>
            <a:ext cx="1641720" cy="2275652"/>
          </a:xfrm>
          <a:prstGeom prst="rect">
            <a:avLst/>
          </a:prstGeom>
        </p:spPr>
      </p:pic>
      <p:pic>
        <p:nvPicPr>
          <p:cNvPr id="9"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4688" y="-141921"/>
            <a:ext cx="1641720" cy="2275652"/>
          </a:xfrm>
          <a:prstGeom prst="rect">
            <a:avLst/>
          </a:prstGeom>
        </p:spPr>
      </p:pic>
      <p:pic>
        <p:nvPicPr>
          <p:cNvPr id="10"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3387" y="158507"/>
            <a:ext cx="1641720" cy="2275652"/>
          </a:xfrm>
          <a:prstGeom prst="rect">
            <a:avLst/>
          </a:prstGeom>
        </p:spPr>
      </p:pic>
      <p:pic>
        <p:nvPicPr>
          <p:cNvPr id="11"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537" y="158375"/>
            <a:ext cx="1641720" cy="2275652"/>
          </a:xfrm>
          <a:prstGeom prst="rect">
            <a:avLst/>
          </a:prstGeom>
        </p:spPr>
      </p:pic>
      <p:pic>
        <p:nvPicPr>
          <p:cNvPr id="12"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6303" y="268449"/>
            <a:ext cx="1641720" cy="2275652"/>
          </a:xfrm>
          <a:prstGeom prst="rect">
            <a:avLst/>
          </a:prstGeom>
        </p:spPr>
      </p:pic>
      <p:sp>
        <p:nvSpPr>
          <p:cNvPr id="2" name="Rectangle 1"/>
          <p:cNvSpPr/>
          <p:nvPr/>
        </p:nvSpPr>
        <p:spPr>
          <a:xfrm>
            <a:off x="3982731" y="266801"/>
            <a:ext cx="7764041" cy="6247864"/>
          </a:xfrm>
          <a:prstGeom prst="rect">
            <a:avLst/>
          </a:prstGeom>
        </p:spPr>
        <p:txBody>
          <a:bodyPr wrap="square">
            <a:spAutoFit/>
          </a:bodyPr>
          <a:lstStyle/>
          <a:p>
            <a:pPr fontAlgn="base"/>
            <a:r>
              <a:rPr lang="vi-VN" sz="2500" dirty="0">
                <a:solidFill>
                  <a:srgbClr val="0000FF"/>
                </a:solidFill>
                <a:latin typeface="Times New Roman" pitchFamily="18" charset="0"/>
                <a:cs typeface="Times New Roman" pitchFamily="18" charset="0"/>
              </a:rPr>
              <a:t>    Có một cậu bé ngỗ nghịch thường bị mẹ khiển trách. Ngày nọ, giận mẹ nhưng không thể xúc phạm một cách trực tiếp, cậu chạy đến một thung lũng cạnh một khu rừng rậm. Cậu lấy hết sức mình và thét lên: “Tôi ghét người”. Cậu ngạc nhiên vô cùng vì từ khu rừng có tiếng vọng lại: “Tôi ghét người”. Cậu hoảng hốt quay về với mẹ và khóc nức nở. Cậu không thể hiểu được từ trong rừng đã có người thù ghét cậu.</a:t>
            </a:r>
          </a:p>
          <a:p>
            <a:pPr fontAlgn="base"/>
            <a:r>
              <a:rPr lang="vi-VN" sz="2500" dirty="0">
                <a:solidFill>
                  <a:srgbClr val="0000FF"/>
                </a:solidFill>
                <a:latin typeface="Times New Roman" pitchFamily="18" charset="0"/>
                <a:cs typeface="Times New Roman" pitchFamily="18" charset="0"/>
              </a:rPr>
              <a:t>   Người mẹ nắm tay đưa cậu trở lại khu rừng và bảo cậu hãy hét lên: “Tôi yêu người”. Lạ lùng thay, cậu vừa dứt tiếng thì cũng có người nói vọng lại: “Tôi yêu người”. Lúc đó người mẹ mới giải thích cho cậu như sau: “Con ơi, đó là định luật trong cuộc sống của chúng ta. </a:t>
            </a:r>
            <a:r>
              <a:rPr lang="vi-VN" sz="2500" dirty="0">
                <a:solidFill>
                  <a:srgbClr val="FF0000"/>
                </a:solidFill>
                <a:latin typeface="Times New Roman" pitchFamily="18" charset="0"/>
                <a:cs typeface="Times New Roman" pitchFamily="18" charset="0"/>
              </a:rPr>
              <a:t>Con cho điều gì, con sẽ nhận điều đó. Ai gieo gió thì người đó gặt bão. Nếu con thù ghét người, thì người cũng sẽ thù ghét con. Nếu con yêu thương người, thì người cũng sẽ yêu thương con”.</a:t>
            </a:r>
            <a:endParaRPr lang="vi-VN" sz="2500" b="0" i="0"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6052163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21" y="337147"/>
            <a:ext cx="11906535" cy="1609211"/>
          </a:xfrm>
          <a:prstGeom prst="rect">
            <a:avLst/>
          </a:prstGeom>
        </p:spPr>
      </p:pic>
      <p:pic>
        <p:nvPicPr>
          <p:cNvPr id="8"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703" y="-162748"/>
            <a:ext cx="1641720" cy="2275652"/>
          </a:xfrm>
          <a:prstGeom prst="rect">
            <a:avLst/>
          </a:prstGeom>
        </p:spPr>
      </p:pic>
      <p:pic>
        <p:nvPicPr>
          <p:cNvPr id="9"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5579" y="504487"/>
            <a:ext cx="1641720" cy="2275652"/>
          </a:xfrm>
          <a:prstGeom prst="rect">
            <a:avLst/>
          </a:prstGeom>
        </p:spPr>
      </p:pic>
      <p:pic>
        <p:nvPicPr>
          <p:cNvPr id="10"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387" y="158507"/>
            <a:ext cx="1641720" cy="2275652"/>
          </a:xfrm>
          <a:prstGeom prst="rect">
            <a:avLst/>
          </a:prstGeom>
        </p:spPr>
      </p:pic>
      <p:pic>
        <p:nvPicPr>
          <p:cNvPr id="11"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537" y="158375"/>
            <a:ext cx="1641720" cy="2275652"/>
          </a:xfrm>
          <a:prstGeom prst="rect">
            <a:avLst/>
          </a:prstGeom>
        </p:spPr>
      </p:pic>
      <p:pic>
        <p:nvPicPr>
          <p:cNvPr id="12"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6303" y="268449"/>
            <a:ext cx="1641720" cy="2275652"/>
          </a:xfrm>
          <a:prstGeom prst="rect">
            <a:avLst/>
          </a:prstGeom>
        </p:spPr>
      </p:pic>
      <p:pic>
        <p:nvPicPr>
          <p:cNvPr id="14" name="Picture 13"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1927" y="2256603"/>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958503" y="1029749"/>
            <a:ext cx="9067800" cy="2667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spcBef>
                <a:spcPct val="50000"/>
              </a:spcBef>
            </a:pPr>
            <a:endParaRPr lang="en-US" altLang="en-US" sz="2400" b="1" i="1" dirty="0">
              <a:solidFill>
                <a:srgbClr val="0000FF"/>
              </a:solidFill>
              <a:latin typeface="Arial" charset="0"/>
            </a:endParaRPr>
          </a:p>
          <a:p>
            <a:pPr>
              <a:spcBef>
                <a:spcPct val="50000"/>
              </a:spcBef>
            </a:pPr>
            <a:r>
              <a:rPr lang="en-US" altLang="en-US" sz="2800" b="1" i="1" dirty="0" err="1">
                <a:solidFill>
                  <a:srgbClr val="000000"/>
                </a:solidFill>
                <a:latin typeface="Times New Roman" pitchFamily="18" charset="0"/>
                <a:cs typeface="Times New Roman" pitchFamily="18" charset="0"/>
              </a:rPr>
              <a:t>Nội</a:t>
            </a:r>
            <a:r>
              <a:rPr lang="en-US" altLang="en-US" sz="2800" b="1" i="1" dirty="0">
                <a:solidFill>
                  <a:srgbClr val="000000"/>
                </a:solidFill>
                <a:latin typeface="Times New Roman" pitchFamily="18" charset="0"/>
                <a:cs typeface="Times New Roman" pitchFamily="18" charset="0"/>
              </a:rPr>
              <a:t> dung </a:t>
            </a:r>
            <a:r>
              <a:rPr lang="en-US" altLang="en-US" sz="2800" b="1" i="1" dirty="0" err="1">
                <a:solidFill>
                  <a:srgbClr val="000000"/>
                </a:solidFill>
                <a:latin typeface="Times New Roman" pitchFamily="18" charset="0"/>
                <a:cs typeface="Times New Roman" pitchFamily="18" charset="0"/>
              </a:rPr>
              <a:t>của</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yếu</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tố</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nghị</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luận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trong</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văn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bản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tự</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sự</a:t>
            </a:r>
            <a:r>
              <a:rPr lang="en-US" altLang="en-US" sz="2800" b="1" i="1" dirty="0">
                <a:solidFill>
                  <a:srgbClr val="000000"/>
                </a:solidFill>
                <a:latin typeface="Times New Roman" pitchFamily="18" charset="0"/>
                <a:cs typeface="Times New Roman" pitchFamily="18" charset="0"/>
              </a:rPr>
              <a:t>:</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thực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chất</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là</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các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cuộc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đối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thoại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với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các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nhận</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xét</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phán</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đoán</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các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lí</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lẽ</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dẫn</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chứng</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nhằm</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thuyết</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phục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người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đọc</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người</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nghe</a:t>
            </a:r>
            <a:r>
              <a:rPr lang="en-US" altLang="en-US" sz="2800" dirty="0">
                <a:solidFill>
                  <a:srgbClr val="000000"/>
                </a:solidFill>
                <a:latin typeface="Times New Roman" pitchFamily="18" charset="0"/>
                <a:cs typeface="Times New Roman" pitchFamily="18" charset="0"/>
              </a:rPr>
              <a:t>.</a:t>
            </a:r>
          </a:p>
          <a:p>
            <a:pPr>
              <a:spcBef>
                <a:spcPct val="50000"/>
              </a:spcBef>
            </a:pPr>
            <a:r>
              <a:rPr lang="en-US" altLang="en-US" sz="2800" b="1" i="1" dirty="0" err="1">
                <a:solidFill>
                  <a:srgbClr val="FF0000"/>
                </a:solidFill>
                <a:latin typeface="Times New Roman" pitchFamily="18" charset="0"/>
                <a:cs typeface="Times New Roman" pitchFamily="18" charset="0"/>
              </a:rPr>
              <a:t>Tác</a:t>
            </a:r>
            <a:r>
              <a:rPr lang="en-US" altLang="en-US" sz="2800" b="1" i="1" dirty="0">
                <a:solidFill>
                  <a:srgbClr val="FF0000"/>
                </a:solidFill>
                <a:latin typeface="Times New Roman" pitchFamily="18" charset="0"/>
                <a:cs typeface="Times New Roman" pitchFamily="18" charset="0"/>
              </a:rPr>
              <a:t> </a:t>
            </a:r>
            <a:r>
              <a:rPr lang="en-US" altLang="en-US" sz="2800" b="1" i="1" dirty="0" err="1">
                <a:solidFill>
                  <a:srgbClr val="FF0000"/>
                </a:solidFill>
                <a:latin typeface="Times New Roman" pitchFamily="18" charset="0"/>
                <a:cs typeface="Times New Roman" pitchFamily="18" charset="0"/>
              </a:rPr>
              <a:t>dụng</a:t>
            </a:r>
            <a:r>
              <a:rPr lang="en-US" altLang="en-US" sz="2800" b="1" i="1" dirty="0">
                <a:solidFill>
                  <a:srgbClr val="FF0000"/>
                </a:solidFill>
                <a:latin typeface="Times New Roman" pitchFamily="18" charset="0"/>
                <a:cs typeface="Times New Roman" pitchFamily="18" charset="0"/>
              </a:rPr>
              <a:t>:</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làm</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cho</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câu</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chuyện</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thêm</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phần</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triết</a:t>
            </a:r>
            <a:r>
              <a:rPr lang="en-US" altLang="en-US" sz="2800" dirty="0">
                <a:solidFill>
                  <a:srgbClr val="000000"/>
                </a:solidFill>
                <a:latin typeface="Times New Roman" pitchFamily="18" charset="0"/>
                <a:cs typeface="Times New Roman" pitchFamily="18" charset="0"/>
              </a:rPr>
              <a:t> </a:t>
            </a:r>
            <a:r>
              <a:rPr lang="en-US" altLang="en-US" sz="2800" dirty="0" err="1">
                <a:solidFill>
                  <a:srgbClr val="000000"/>
                </a:solidFill>
                <a:latin typeface="Times New Roman" pitchFamily="18" charset="0"/>
                <a:cs typeface="Times New Roman" pitchFamily="18" charset="0"/>
              </a:rPr>
              <a:t>lí</a:t>
            </a:r>
            <a:endParaRPr lang="en-US" altLang="en-US" sz="2800" dirty="0">
              <a:solidFill>
                <a:srgbClr val="000000"/>
              </a:solidFill>
              <a:latin typeface="Times New Roman" pitchFamily="18" charset="0"/>
              <a:cs typeface="Times New Roman" pitchFamily="18" charset="0"/>
            </a:endParaRPr>
          </a:p>
          <a:p>
            <a:pPr>
              <a:spcBef>
                <a:spcPct val="50000"/>
              </a:spcBef>
            </a:pPr>
            <a:endParaRPr lang="en-US" altLang="en-US" sz="2400" dirty="0">
              <a:solidFill>
                <a:schemeClr val="tx1"/>
              </a:solidFill>
              <a:latin typeface="Arial" charset="0"/>
            </a:endParaRPr>
          </a:p>
        </p:txBody>
      </p:sp>
    </p:spTree>
    <p:extLst>
      <p:ext uri="{BB962C8B-B14F-4D97-AF65-F5344CB8AC3E}">
        <p14:creationId xmlns:p14="http://schemas.microsoft.com/office/powerpoint/2010/main" val="24779703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274638"/>
            <a:ext cx="10261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3581403"/>
            <a:ext cx="10261600"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282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8;p27" descr="image"/>
          <p:cNvPicPr preferRelativeResize="0"/>
          <p:nvPr/>
        </p:nvPicPr>
        <p:blipFill rotWithShape="1">
          <a:blip r:embed="rId2">
            <a:alphaModFix/>
          </a:blip>
          <a:srcRect/>
          <a:stretch/>
        </p:blipFill>
        <p:spPr>
          <a:xfrm>
            <a:off x="9267062" y="4381537"/>
            <a:ext cx="1835151" cy="2641600"/>
          </a:xfrm>
          <a:prstGeom prst="rect">
            <a:avLst/>
          </a:prstGeom>
          <a:noFill/>
          <a:ln>
            <a:noFill/>
          </a:ln>
        </p:spPr>
      </p:pic>
      <p:pic>
        <p:nvPicPr>
          <p:cNvPr id="4" name="Google Shape;188;p27" descr="image"/>
          <p:cNvPicPr preferRelativeResize="0"/>
          <p:nvPr/>
        </p:nvPicPr>
        <p:blipFill rotWithShape="1">
          <a:blip r:embed="rId2">
            <a:alphaModFix/>
          </a:blip>
          <a:srcRect/>
          <a:stretch/>
        </p:blipFill>
        <p:spPr>
          <a:xfrm>
            <a:off x="10492515" y="3500021"/>
            <a:ext cx="1835151" cy="2641600"/>
          </a:xfrm>
          <a:prstGeom prst="rect">
            <a:avLst/>
          </a:prstGeom>
          <a:noFill/>
          <a:ln>
            <a:noFill/>
          </a:ln>
        </p:spPr>
      </p:pic>
      <p:pic>
        <p:nvPicPr>
          <p:cNvPr id="5" name="Google Shape;188;p27" descr="image"/>
          <p:cNvPicPr preferRelativeResize="0"/>
          <p:nvPr/>
        </p:nvPicPr>
        <p:blipFill rotWithShape="1">
          <a:blip r:embed="rId2">
            <a:alphaModFix/>
          </a:blip>
          <a:srcRect/>
          <a:stretch/>
        </p:blipFill>
        <p:spPr>
          <a:xfrm>
            <a:off x="9870503" y="3960164"/>
            <a:ext cx="1835151" cy="2641600"/>
          </a:xfrm>
          <a:prstGeom prst="rect">
            <a:avLst/>
          </a:prstGeom>
          <a:noFill/>
          <a:ln>
            <a:noFill/>
          </a:ln>
        </p:spPr>
      </p:pic>
      <p:sp>
        <p:nvSpPr>
          <p:cNvPr id="2" name="TextBox 1"/>
          <p:cNvSpPr txBox="1"/>
          <p:nvPr/>
        </p:nvSpPr>
        <p:spPr>
          <a:xfrm>
            <a:off x="3631473" y="293302"/>
            <a:ext cx="6239024" cy="784830"/>
          </a:xfrm>
          <a:prstGeom prst="rect">
            <a:avLst/>
          </a:prstGeom>
          <a:noFill/>
        </p:spPr>
        <p:txBody>
          <a:bodyPr wrap="square" rtlCol="0">
            <a:spAutoFit/>
          </a:bodyPr>
          <a:lstStyle/>
          <a:p>
            <a:r>
              <a:rPr lang="en-US" sz="4500" b="1" dirty="0">
                <a:solidFill>
                  <a:srgbClr val="FF0000"/>
                </a:solidFill>
                <a:latin typeface="Times New Roman" pitchFamily="18" charset="0"/>
                <a:cs typeface="Times New Roman" pitchFamily="18" charset="0"/>
              </a:rPr>
              <a:t>2. </a:t>
            </a:r>
            <a:r>
              <a:rPr lang="en-US" sz="4500" b="1" dirty="0" err="1">
                <a:solidFill>
                  <a:srgbClr val="FF0000"/>
                </a:solidFill>
                <a:latin typeface="Times New Roman" pitchFamily="18" charset="0"/>
                <a:cs typeface="Times New Roman" pitchFamily="18" charset="0"/>
              </a:rPr>
              <a:t>Ghi</a:t>
            </a:r>
            <a:r>
              <a:rPr lang="en-US" sz="4500" b="1" dirty="0">
                <a:solidFill>
                  <a:srgbClr val="FF0000"/>
                </a:solidFill>
                <a:latin typeface="Times New Roman" pitchFamily="18" charset="0"/>
                <a:cs typeface="Times New Roman" pitchFamily="18" charset="0"/>
              </a:rPr>
              <a:t> </a:t>
            </a:r>
            <a:r>
              <a:rPr lang="en-US" sz="4500" b="1" dirty="0" err="1">
                <a:solidFill>
                  <a:srgbClr val="FF0000"/>
                </a:solidFill>
                <a:latin typeface="Times New Roman" pitchFamily="18" charset="0"/>
                <a:cs typeface="Times New Roman" pitchFamily="18" charset="0"/>
              </a:rPr>
              <a:t>nhớ</a:t>
            </a:r>
            <a:r>
              <a:rPr lang="en-US" sz="4500" b="1" dirty="0">
                <a:solidFill>
                  <a:srgbClr val="FF0000"/>
                </a:solidFill>
                <a:latin typeface="Times New Roman" pitchFamily="18" charset="0"/>
                <a:cs typeface="Times New Roman" pitchFamily="18" charset="0"/>
              </a:rPr>
              <a:t>: </a:t>
            </a:r>
            <a:r>
              <a:rPr lang="en-US" sz="4500" dirty="0">
                <a:solidFill>
                  <a:srgbClr val="FF0000"/>
                </a:solidFill>
                <a:latin typeface="Times New Roman" pitchFamily="18" charset="0"/>
                <a:cs typeface="Times New Roman" pitchFamily="18" charset="0"/>
              </a:rPr>
              <a:t>SGK/ 138</a:t>
            </a:r>
            <a:endParaRPr lang="vi-VN" sz="45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787" y="1123338"/>
            <a:ext cx="9797016" cy="354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807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p:cNvSpPr txBox="1">
            <a:spLocks noChangeArrowheads="1"/>
          </p:cNvSpPr>
          <p:nvPr/>
        </p:nvSpPr>
        <p:spPr bwMode="auto">
          <a:xfrm>
            <a:off x="847241" y="406400"/>
            <a:ext cx="10884976"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FF0000"/>
                </a:solidFill>
                <a:latin typeface="Times New Roman" pitchFamily="18" charset="0"/>
              </a:rPr>
              <a:t>II. </a:t>
            </a:r>
            <a:r>
              <a:rPr lang="en-US" sz="3200" b="1" dirty="0" err="1">
                <a:solidFill>
                  <a:srgbClr val="FF0000"/>
                </a:solidFill>
                <a:latin typeface="Times New Roman" pitchFamily="18" charset="0"/>
              </a:rPr>
              <a:t>Luyện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tập</a:t>
            </a:r>
            <a:r>
              <a:rPr lang="en-US" sz="3200" b="1" dirty="0">
                <a:solidFill>
                  <a:srgbClr val="FF0000"/>
                </a:solidFill>
                <a:latin typeface="Times New Roman" pitchFamily="18" charset="0"/>
              </a:rPr>
              <a:t>:</a:t>
            </a:r>
          </a:p>
          <a:p>
            <a:pPr fontAlgn="base">
              <a:spcBef>
                <a:spcPct val="50000"/>
              </a:spcBef>
              <a:spcAft>
                <a:spcPct val="0"/>
              </a:spcAft>
            </a:pPr>
            <a:r>
              <a:rPr lang="en-US" sz="2800" b="1" dirty="0">
                <a:solidFill>
                  <a:srgbClr val="000000"/>
                </a:solidFill>
                <a:latin typeface="Times New Roman" pitchFamily="18" charset="0"/>
              </a:rPr>
              <a:t>BT1. </a:t>
            </a:r>
            <a:r>
              <a:rPr lang="en-US" sz="2800" b="1" i="1" dirty="0" err="1">
                <a:solidFill>
                  <a:srgbClr val="000000"/>
                </a:solidFill>
                <a:latin typeface="Times New Roman" pitchFamily="18" charset="0"/>
              </a:rPr>
              <a:t>Lời</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văn</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trong</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đoạn</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trích</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Lão</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Hạc</a:t>
            </a:r>
            <a:r>
              <a:rPr lang="en-US" sz="2800" b="1" i="1" dirty="0">
                <a:solidFill>
                  <a:srgbClr val="000000"/>
                </a:solidFill>
                <a:latin typeface="Times New Roman" pitchFamily="18" charset="0"/>
              </a:rPr>
              <a:t> ở </a:t>
            </a:r>
            <a:r>
              <a:rPr lang="en-US" sz="2800" b="1" i="1" dirty="0" err="1">
                <a:solidFill>
                  <a:srgbClr val="000000"/>
                </a:solidFill>
                <a:latin typeface="Times New Roman" pitchFamily="18" charset="0"/>
              </a:rPr>
              <a:t>mục</a:t>
            </a:r>
            <a:r>
              <a:rPr lang="en-US" sz="2800" b="1" i="1" dirty="0">
                <a:solidFill>
                  <a:srgbClr val="000000"/>
                </a:solidFill>
                <a:latin typeface="Times New Roman" pitchFamily="18" charset="0"/>
              </a:rPr>
              <a:t> I.1 </a:t>
            </a:r>
            <a:r>
              <a:rPr lang="en-US" sz="2800" b="1" i="1" dirty="0" err="1">
                <a:solidFill>
                  <a:srgbClr val="000000"/>
                </a:solidFill>
                <a:latin typeface="Times New Roman" pitchFamily="18" charset="0"/>
              </a:rPr>
              <a:t>là</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lời</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của</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ai</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Người</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ấy</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đang</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thuyết</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phục</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ai</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Thuyết</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phục</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điều</a:t>
            </a:r>
            <a:r>
              <a:rPr lang="en-US" sz="2800" b="1" i="1" dirty="0">
                <a:solidFill>
                  <a:srgbClr val="000000"/>
                </a:solidFill>
                <a:latin typeface="Times New Roman" pitchFamily="18" charset="0"/>
              </a:rPr>
              <a:t> </a:t>
            </a:r>
            <a:r>
              <a:rPr lang="en-US" sz="2800" b="1" i="1" dirty="0" err="1">
                <a:solidFill>
                  <a:srgbClr val="000000"/>
                </a:solidFill>
                <a:latin typeface="Times New Roman" pitchFamily="18" charset="0"/>
              </a:rPr>
              <a:t>gì</a:t>
            </a:r>
            <a:r>
              <a:rPr lang="en-US" sz="2800" b="1" i="1" dirty="0">
                <a:solidFill>
                  <a:srgbClr val="000000"/>
                </a:solidFill>
                <a:latin typeface="Times New Roman" pitchFamily="18" charset="0"/>
              </a:rPr>
              <a:t>?</a:t>
            </a:r>
          </a:p>
        </p:txBody>
      </p:sp>
      <p:sp>
        <p:nvSpPr>
          <p:cNvPr id="94213" name="Text Box 5"/>
          <p:cNvSpPr txBox="1">
            <a:spLocks noChangeArrowheads="1"/>
          </p:cNvSpPr>
          <p:nvPr/>
        </p:nvSpPr>
        <p:spPr bwMode="auto">
          <a:xfrm>
            <a:off x="883402" y="1993900"/>
            <a:ext cx="10461357"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vi-VN" sz="2800" b="1" dirty="0">
                <a:solidFill>
                  <a:srgbClr val="0000FF"/>
                </a:solidFill>
                <a:latin typeface="Times New Roman" pitchFamily="18" charset="0"/>
              </a:rPr>
              <a:t>*</a:t>
            </a:r>
            <a:r>
              <a:rPr lang="en-US" sz="2800" b="1" dirty="0" err="1">
                <a:solidFill>
                  <a:srgbClr val="0000FF"/>
                </a:solidFill>
                <a:latin typeface="Times New Roman" pitchFamily="18" charset="0"/>
              </a:rPr>
              <a:t>Trả</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lời</a:t>
            </a:r>
            <a:r>
              <a:rPr lang="en-US" sz="2800" b="1" dirty="0">
                <a:solidFill>
                  <a:srgbClr val="0000FF"/>
                </a:solidFill>
                <a:latin typeface="Times New Roman" pitchFamily="18" charset="0"/>
              </a:rPr>
              <a:t>:</a:t>
            </a:r>
          </a:p>
          <a:p>
            <a:pPr fontAlgn="base">
              <a:spcBef>
                <a:spcPct val="50000"/>
              </a:spcBef>
              <a:spcAft>
                <a:spcPct val="0"/>
              </a:spcAft>
            </a:pP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Lời</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của</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ông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Giáo</a:t>
            </a:r>
            <a:endParaRPr lang="en-US" sz="2800" dirty="0">
              <a:solidFill>
                <a:srgbClr val="000000"/>
              </a:solidFill>
              <a:latin typeface="Times New Roman" pitchFamily="18" charset="0"/>
            </a:endParaRPr>
          </a:p>
          <a:p>
            <a:pPr fontAlgn="base">
              <a:spcBef>
                <a:spcPct val="50000"/>
              </a:spcBef>
              <a:spcAft>
                <a:spcPct val="0"/>
              </a:spcAft>
            </a:pP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Ông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Giáo</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đang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thuyết</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phục</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chính</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mình</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rằng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vợ</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ông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không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ác</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để</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chỉ</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buồn</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chứ</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không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nỡ</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giận</a:t>
            </a:r>
            <a:r>
              <a:rPr lang="en-US" sz="2800" dirty="0">
                <a:solidFill>
                  <a:srgbClr val="000000"/>
                </a:solidFill>
                <a:latin typeface="Times New Roman" pitchFamily="18" charset="0"/>
              </a:rPr>
              <a:t>”</a:t>
            </a:r>
          </a:p>
          <a:p>
            <a:pPr fontAlgn="base">
              <a:spcBef>
                <a:spcPct val="50000"/>
              </a:spcBef>
              <a:spcAft>
                <a:spcPct val="0"/>
              </a:spcAft>
            </a:pP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Thuyết</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phục</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về</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đạo</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lí</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của</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cuộc</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sống</a:t>
            </a:r>
            <a:r>
              <a:rPr lang="en-US" sz="2800" dirty="0">
                <a:solidFill>
                  <a:srgbClr val="000000"/>
                </a:solidFill>
                <a:latin typeface="Times New Roman" pitchFamily="18" charset="0"/>
              </a:rPr>
              <a:t>.</a:t>
            </a:r>
          </a:p>
        </p:txBody>
      </p:sp>
    </p:spTree>
    <p:extLst>
      <p:ext uri="{BB962C8B-B14F-4D97-AF65-F5344CB8AC3E}">
        <p14:creationId xmlns:p14="http://schemas.microsoft.com/office/powerpoint/2010/main" val="92568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circle(in)">
                                      <p:cBhvr>
                                        <p:cTn id="7" dur="20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4213"/>
                                        </p:tgtEl>
                                        <p:attrNameLst>
                                          <p:attrName>style.visibility</p:attrName>
                                        </p:attrNameLst>
                                      </p:cBhvr>
                                      <p:to>
                                        <p:strVal val="visible"/>
                                      </p:to>
                                    </p:set>
                                    <p:anim calcmode="lin" valueType="num">
                                      <p:cBhvr additive="base">
                                        <p:cTn id="12" dur="500" fill="hold"/>
                                        <p:tgtEl>
                                          <p:spTgt spid="94213"/>
                                        </p:tgtEl>
                                        <p:attrNameLst>
                                          <p:attrName>ppt_x</p:attrName>
                                        </p:attrNameLst>
                                      </p:cBhvr>
                                      <p:tavLst>
                                        <p:tav tm="0">
                                          <p:val>
                                            <p:strVal val="#ppt_x"/>
                                          </p:val>
                                        </p:tav>
                                        <p:tav tm="100000">
                                          <p:val>
                                            <p:strVal val="#ppt_x"/>
                                          </p:val>
                                        </p:tav>
                                      </p:tavLst>
                                    </p:anim>
                                    <p:anim calcmode="lin" valueType="num">
                                      <p:cBhvr additive="base">
                                        <p:cTn id="13" dur="500" fill="hold"/>
                                        <p:tgtEl>
                                          <p:spTgt spid="94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P spid="942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8;p27" descr="image"/>
          <p:cNvPicPr preferRelativeResize="0"/>
          <p:nvPr/>
        </p:nvPicPr>
        <p:blipFill rotWithShape="1">
          <a:blip r:embed="rId2">
            <a:alphaModFix/>
          </a:blip>
          <a:srcRect/>
          <a:stretch/>
        </p:blipFill>
        <p:spPr>
          <a:xfrm>
            <a:off x="9267062" y="4381537"/>
            <a:ext cx="1835151" cy="2641600"/>
          </a:xfrm>
          <a:prstGeom prst="rect">
            <a:avLst/>
          </a:prstGeom>
          <a:noFill/>
          <a:ln>
            <a:noFill/>
          </a:ln>
        </p:spPr>
      </p:pic>
      <p:pic>
        <p:nvPicPr>
          <p:cNvPr id="4" name="Google Shape;188;p27" descr="image"/>
          <p:cNvPicPr preferRelativeResize="0"/>
          <p:nvPr/>
        </p:nvPicPr>
        <p:blipFill rotWithShape="1">
          <a:blip r:embed="rId2">
            <a:alphaModFix/>
          </a:blip>
          <a:srcRect/>
          <a:stretch/>
        </p:blipFill>
        <p:spPr>
          <a:xfrm>
            <a:off x="10492515" y="3500021"/>
            <a:ext cx="1835151" cy="2641600"/>
          </a:xfrm>
          <a:prstGeom prst="rect">
            <a:avLst/>
          </a:prstGeom>
          <a:noFill/>
          <a:ln>
            <a:noFill/>
          </a:ln>
        </p:spPr>
      </p:pic>
      <p:pic>
        <p:nvPicPr>
          <p:cNvPr id="5" name="Google Shape;188;p27" descr="image"/>
          <p:cNvPicPr preferRelativeResize="0"/>
          <p:nvPr/>
        </p:nvPicPr>
        <p:blipFill rotWithShape="1">
          <a:blip r:embed="rId2">
            <a:alphaModFix/>
          </a:blip>
          <a:srcRect/>
          <a:stretch/>
        </p:blipFill>
        <p:spPr>
          <a:xfrm>
            <a:off x="9879788" y="3940779"/>
            <a:ext cx="1835151" cy="2641600"/>
          </a:xfrm>
          <a:prstGeom prst="rect">
            <a:avLst/>
          </a:prstGeom>
          <a:noFill/>
          <a:ln>
            <a:noFill/>
          </a:ln>
        </p:spPr>
      </p:pic>
      <p:sp>
        <p:nvSpPr>
          <p:cNvPr id="7" name="Rectangle 24"/>
          <p:cNvSpPr>
            <a:spLocks noChangeArrowheads="1"/>
          </p:cNvSpPr>
          <p:nvPr/>
        </p:nvSpPr>
        <p:spPr bwMode="auto">
          <a:xfrm>
            <a:off x="634617" y="368973"/>
            <a:ext cx="1371600" cy="51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a:t>
            </a:r>
          </a:p>
          <a:p>
            <a:r>
              <a:rPr lang="en-US" sz="2400" b="1" dirty="0">
                <a:latin typeface="Times New Roman" panose="02020603050405020304" pitchFamily="18" charset="0"/>
                <a:cs typeface="Times New Roman" panose="02020603050405020304" pitchFamily="18" charset="0"/>
              </a:rPr>
              <a:t> </a:t>
            </a:r>
          </a:p>
        </p:txBody>
      </p:sp>
      <p:sp>
        <p:nvSpPr>
          <p:cNvPr id="8" name="Rectangle 23"/>
          <p:cNvSpPr>
            <a:spLocks noChangeArrowheads="1"/>
          </p:cNvSpPr>
          <p:nvPr/>
        </p:nvSpPr>
        <p:spPr bwMode="auto">
          <a:xfrm>
            <a:off x="642773" y="928389"/>
            <a:ext cx="9849742" cy="165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457200" indent="-457200"/>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ngắn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khoảng</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12</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endParaRPr lang="en-US" sz="3000" dirty="0">
              <a:latin typeface="Times New Roman" panose="02020603050405020304" pitchFamily="18" charset="0"/>
              <a:cs typeface="Times New Roman" panose="02020603050405020304" pitchFamily="18" charset="0"/>
            </a:endParaRPr>
          </a:p>
          <a:p>
            <a:pPr marL="457200" indent="-457200"/>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dưới</a:t>
            </a:r>
            <a:endParaRPr lang="en-US" sz="3000" dirty="0">
              <a:latin typeface="Times New Roman" panose="02020603050405020304" pitchFamily="18" charset="0"/>
              <a:cs typeface="Times New Roman" panose="02020603050405020304" pitchFamily="18" charset="0"/>
            </a:endParaRPr>
          </a:p>
          <a:p>
            <a:pPr marL="457200" indent="-457200"/>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r>
              <a:rPr lang="en-US" sz="3000" dirty="0">
                <a:latin typeface="Times New Roman" panose="02020603050405020304" pitchFamily="18" charset="0"/>
                <a:cs typeface="Times New Roman" panose="02020603050405020304" pitchFamily="18" charset="0"/>
              </a:rPr>
              <a:t>.</a:t>
            </a:r>
          </a:p>
          <a:p>
            <a:pPr marL="457200" indent="-457200"/>
            <a:endParaRPr lang="en-US" sz="3000" dirty="0">
              <a:latin typeface="Times New Roman" panose="02020603050405020304" pitchFamily="18" charset="0"/>
              <a:cs typeface="Times New Roman" panose="02020603050405020304" pitchFamily="18" charset="0"/>
            </a:endParaRPr>
          </a:p>
        </p:txBody>
      </p:sp>
      <p:pic>
        <p:nvPicPr>
          <p:cNvPr id="9" name="Picture 25" desc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787" y="2444215"/>
            <a:ext cx="6763106" cy="397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88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9" name="Rectangle 7"/>
          <p:cNvSpPr>
            <a:spLocks noChangeArrowheads="1"/>
          </p:cNvSpPr>
          <p:nvPr/>
        </p:nvSpPr>
        <p:spPr bwMode="auto">
          <a:xfrm>
            <a:off x="1828800" y="2133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457200" indent="-457200">
              <a:buClr>
                <a:srgbClr val="000000"/>
              </a:buClr>
              <a:buFont typeface="Arial" panose="020B0604020202020204"/>
              <a:buNone/>
            </a:pPr>
            <a:r>
              <a:rPr lang="en-US" sz="1400" b="1" u="sng" kern="0" dirty="0">
                <a:solidFill>
                  <a:srgbClr val="FF0000"/>
                </a:solidFill>
                <a:cs typeface="Arial" panose="020B0604020202020204"/>
                <a:sym typeface="Arial" panose="020B0604020202020204"/>
              </a:rPr>
              <a:t> </a:t>
            </a:r>
          </a:p>
          <a:p>
            <a:pPr marL="457200" indent="-457200">
              <a:buClr>
                <a:srgbClr val="000000"/>
              </a:buClr>
              <a:buFont typeface="Arial" panose="020B0604020202020204"/>
              <a:buNone/>
            </a:pPr>
            <a:endParaRPr lang="en-US" sz="1400" b="1" u="sng" kern="0" dirty="0">
              <a:solidFill>
                <a:srgbClr val="FF0000"/>
              </a:solidFill>
              <a:cs typeface="Arial" panose="020B0604020202020204"/>
              <a:sym typeface="Arial" panose="020B0604020202020204"/>
            </a:endParaRPr>
          </a:p>
        </p:txBody>
      </p:sp>
      <p:sp>
        <p:nvSpPr>
          <p:cNvPr id="141328" name="Rectangle 16"/>
          <p:cNvSpPr>
            <a:spLocks noChangeArrowheads="1"/>
          </p:cNvSpPr>
          <p:nvPr/>
        </p:nvSpPr>
        <p:spPr bwMode="auto">
          <a:xfrm>
            <a:off x="595952" y="1828994"/>
            <a:ext cx="11582400" cy="300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457200" indent="-457200">
              <a:buClr>
                <a:srgbClr val="000000"/>
              </a:buClr>
              <a:buFont typeface="Arial" panose="020B0604020202020204"/>
              <a:buNone/>
            </a:pPr>
            <a:r>
              <a:rPr lang="en-US" sz="25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Gợi</a:t>
            </a:r>
            <a:r>
              <a:rPr lang="en-US" sz="2500" b="1" i="1" kern="0" dirty="0">
                <a:solidFill>
                  <a:srgbClr val="000000"/>
                </a:solidFill>
                <a:latin typeface="Times New Roman" panose="02020603050405020304" pitchFamily="18" charset="0"/>
                <a:cs typeface="Times New Roman" panose="02020603050405020304" pitchFamily="18" charset="0"/>
                <a:sym typeface="Arial" panose="020B0604020202020204"/>
              </a:rPr>
              <a:t> ý:</a:t>
            </a:r>
          </a:p>
          <a:p>
            <a:pPr marL="457200" indent="-457200">
              <a:buClr>
                <a:srgbClr val="000000"/>
              </a:buClr>
              <a:buFont typeface="Arial" panose="020B0604020202020204"/>
              <a:buNone/>
            </a:pPr>
            <a:r>
              <a:rPr lang="en-US" sz="2500" b="1" u="sng" kern="0" dirty="0">
                <a:solidFill>
                  <a:srgbClr val="000000"/>
                </a:solidFill>
                <a:latin typeface="Times New Roman" panose="02020603050405020304" pitchFamily="18" charset="0"/>
                <a:cs typeface="Times New Roman" panose="02020603050405020304" pitchFamily="18" charset="0"/>
                <a:sym typeface="Arial" panose="020B0604020202020204"/>
              </a:rPr>
              <a:t>1. </a:t>
            </a:r>
            <a:r>
              <a:rPr lang="en-US" sz="2500" b="1" u="sng" kern="0" dirty="0" err="1">
                <a:solidFill>
                  <a:srgbClr val="000000"/>
                </a:solidFill>
                <a:latin typeface="Times New Roman" panose="02020603050405020304" pitchFamily="18" charset="0"/>
                <a:cs typeface="Times New Roman" panose="02020603050405020304" pitchFamily="18" charset="0"/>
                <a:sym typeface="Arial" panose="020B0604020202020204"/>
              </a:rPr>
              <a:t>Hình</a:t>
            </a:r>
            <a:r>
              <a:rPr lang="en-US" sz="2500" b="1" u="sng"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b="1" u="sng" kern="0" dirty="0" err="1">
                <a:solidFill>
                  <a:srgbClr val="000000"/>
                </a:solidFill>
                <a:latin typeface="Times New Roman" panose="02020603050405020304" pitchFamily="18" charset="0"/>
                <a:cs typeface="Times New Roman" panose="02020603050405020304" pitchFamily="18" charset="0"/>
                <a:sym typeface="Arial" panose="020B0604020202020204"/>
              </a:rPr>
              <a:t>thức</a:t>
            </a:r>
            <a:r>
              <a:rPr lang="en-US" sz="2500" b="1" u="sng" kern="0" dirty="0">
                <a:solidFill>
                  <a:srgbClr val="000000"/>
                </a:solidFill>
                <a:latin typeface="Times New Roman" panose="02020603050405020304" pitchFamily="18" charset="0"/>
                <a:cs typeface="Times New Roman" panose="02020603050405020304" pitchFamily="18" charset="0"/>
                <a:sym typeface="Arial" panose="020B0604020202020204"/>
              </a:rPr>
              <a:t>: </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Viết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đoạn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văn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tự</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sự</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độ</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dài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khoảng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12-15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dòng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Sử</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dụng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yếu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tố</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nghị</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luận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trong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457200" indent="-457200">
              <a:buClr>
                <a:srgbClr val="000000"/>
              </a:buClr>
              <a:buFont typeface="Arial" panose="020B0604020202020204"/>
              <a:buNone/>
            </a:pPr>
            <a:r>
              <a:rPr lang="en-US" sz="2500" b="1" u="sng" kern="0" dirty="0">
                <a:solidFill>
                  <a:srgbClr val="000000"/>
                </a:solidFill>
                <a:latin typeface="Times New Roman" panose="02020603050405020304" pitchFamily="18" charset="0"/>
                <a:cs typeface="Times New Roman" panose="02020603050405020304" pitchFamily="18" charset="0"/>
                <a:sym typeface="Arial" panose="020B0604020202020204"/>
              </a:rPr>
              <a:t>2. </a:t>
            </a:r>
            <a:r>
              <a:rPr lang="en-US" sz="2500" b="1" u="sng" kern="0" dirty="0" err="1">
                <a:solidFill>
                  <a:srgbClr val="000000"/>
                </a:solidFill>
                <a:latin typeface="Times New Roman" panose="02020603050405020304" pitchFamily="18" charset="0"/>
                <a:cs typeface="Times New Roman" panose="02020603050405020304" pitchFamily="18" charset="0"/>
                <a:sym typeface="Arial" panose="020B0604020202020204"/>
              </a:rPr>
              <a:t>Nội</a:t>
            </a:r>
            <a:r>
              <a:rPr lang="en-US" sz="2500" b="1" u="sng" kern="0" dirty="0">
                <a:solidFill>
                  <a:srgbClr val="000000"/>
                </a:solidFill>
                <a:latin typeface="Times New Roman" panose="02020603050405020304" pitchFamily="18" charset="0"/>
                <a:cs typeface="Times New Roman" panose="02020603050405020304" pitchFamily="18" charset="0"/>
                <a:sym typeface="Arial" panose="020B0604020202020204"/>
              </a:rPr>
              <a:t> dung:</a:t>
            </a:r>
          </a:p>
          <a:p>
            <a:pPr marL="457200" indent="-457200">
              <a:buClr>
                <a:srgbClr val="000000"/>
              </a:buClr>
              <a:buFont typeface="Arial" panose="020B0604020202020204"/>
              <a:buNone/>
            </a:pP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i="1" kern="0" dirty="0" err="1">
                <a:solidFill>
                  <a:srgbClr val="000000"/>
                </a:solidFill>
                <a:latin typeface="Times New Roman" panose="02020603050405020304" pitchFamily="18" charset="0"/>
                <a:cs typeface="Times New Roman" panose="02020603050405020304" pitchFamily="18" charset="0"/>
                <a:sym typeface="Arial" panose="020B0604020202020204"/>
              </a:rPr>
              <a:t>Mở</a:t>
            </a: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i="1" kern="0" dirty="0" err="1">
                <a:solidFill>
                  <a:srgbClr val="000000"/>
                </a:solidFill>
                <a:latin typeface="Times New Roman" panose="02020603050405020304" pitchFamily="18" charset="0"/>
                <a:cs typeface="Times New Roman" panose="02020603050405020304" pitchFamily="18" charset="0"/>
                <a:sym typeface="Arial" panose="020B0604020202020204"/>
              </a:rPr>
              <a:t>đoạn</a:t>
            </a: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Giới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thiệu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khái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quát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về</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cảm</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mình</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457200" indent="-457200">
              <a:buClr>
                <a:srgbClr val="000000"/>
              </a:buClr>
              <a:buFont typeface="Arial" panose="020B0604020202020204"/>
              <a:buNone/>
            </a:pP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i="1" kern="0" dirty="0" err="1">
                <a:solidFill>
                  <a:srgbClr val="000000"/>
                </a:solidFill>
                <a:latin typeface="Times New Roman" panose="02020603050405020304" pitchFamily="18" charset="0"/>
                <a:cs typeface="Times New Roman" panose="02020603050405020304" pitchFamily="18" charset="0"/>
                <a:sym typeface="Arial" panose="020B0604020202020204"/>
              </a:rPr>
              <a:t>Thân</a:t>
            </a: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i="1" kern="0" dirty="0" err="1">
                <a:solidFill>
                  <a:srgbClr val="000000"/>
                </a:solidFill>
                <a:latin typeface="Times New Roman" panose="02020603050405020304" pitchFamily="18" charset="0"/>
                <a:cs typeface="Times New Roman" panose="02020603050405020304" pitchFamily="18" charset="0"/>
                <a:sym typeface="Arial" panose="020B0604020202020204"/>
              </a:rPr>
              <a:t>đoạn</a:t>
            </a: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Điều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mà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ấn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tượng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ở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gì</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người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rất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thương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con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thương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cháu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hay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dạy</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con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cháu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bằng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lời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dạy</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bảo</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ân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cần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sâu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sắc</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Kể</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lại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huống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hoàn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cảnh</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diễn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biến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gắn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lời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dạy</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bảo</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Kết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thúc</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như</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thế</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nào</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p>
          <a:p>
            <a:pPr marL="457200" indent="-457200">
              <a:buClr>
                <a:srgbClr val="000000"/>
              </a:buClr>
              <a:buFont typeface="Arial" panose="020B0604020202020204"/>
              <a:buNone/>
            </a:pP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i="1" kern="0" dirty="0" err="1">
                <a:solidFill>
                  <a:srgbClr val="000000"/>
                </a:solidFill>
                <a:latin typeface="Times New Roman" panose="02020603050405020304" pitchFamily="18" charset="0"/>
                <a:cs typeface="Times New Roman" panose="02020603050405020304" pitchFamily="18" charset="0"/>
                <a:sym typeface="Arial" panose="020B0604020202020204"/>
              </a:rPr>
              <a:t>Kết</a:t>
            </a: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i="1" kern="0" dirty="0" err="1">
                <a:solidFill>
                  <a:srgbClr val="000000"/>
                </a:solidFill>
                <a:latin typeface="Times New Roman" panose="02020603050405020304" pitchFamily="18" charset="0"/>
                <a:cs typeface="Times New Roman" panose="02020603050405020304" pitchFamily="18" charset="0"/>
                <a:sym typeface="Arial" panose="020B0604020202020204"/>
              </a:rPr>
              <a:t>đoạn</a:t>
            </a:r>
            <a:r>
              <a:rPr lang="en-US" sz="25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p>
          <a:p>
            <a:pPr marL="457200" indent="-457200">
              <a:buClr>
                <a:srgbClr val="000000"/>
              </a:buClr>
              <a:buFont typeface="Arial" panose="020B0604020202020204"/>
              <a:buNone/>
            </a:pP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rút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ra</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qua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lời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dạy</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bảo</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lời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dạy</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cho</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tới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mãi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hôm</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nay </a:t>
            </a:r>
          </a:p>
          <a:p>
            <a:pPr marL="457200" indent="-457200">
              <a:buClr>
                <a:srgbClr val="000000"/>
              </a:buClr>
              <a:buFont typeface="Arial" panose="020B0604020202020204"/>
              <a:buNone/>
            </a:pP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tôi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mới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thể</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thấm</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thía</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hết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mới</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biết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nó</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thật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chân</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chí</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lý</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biết</a:t>
            </a:r>
            <a:r>
              <a:rPr lang="en-US" sz="25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000000"/>
                </a:solidFill>
                <a:latin typeface="Times New Roman" panose="02020603050405020304" pitchFamily="18" charset="0"/>
                <a:cs typeface="Times New Roman" panose="02020603050405020304" pitchFamily="18" charset="0"/>
                <a:sym typeface="Arial" panose="020B0604020202020204"/>
              </a:rPr>
              <a:t>bao</a:t>
            </a:r>
            <a:r>
              <a:rPr lang="en-US" sz="2500" kern="0" dirty="0">
                <a:solidFill>
                  <a:srgbClr val="969696"/>
                </a:solidFill>
                <a:latin typeface="Times New Roman" panose="02020603050405020304" pitchFamily="18" charset="0"/>
                <a:cs typeface="Times New Roman" panose="02020603050405020304" pitchFamily="18" charset="0"/>
                <a:sym typeface="Arial" panose="020B0604020202020204"/>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883137"/>
      </p:ext>
    </p:extLst>
  </p:cSld>
  <p:clrMapOvr>
    <a:masterClrMapping/>
  </p:clrMapOvr>
  <p:transition advTm="708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41328">
                                            <p:txEl>
                                              <p:pRg st="0" end="0"/>
                                            </p:txEl>
                                          </p:spTgt>
                                        </p:tgtEl>
                                        <p:attrNameLst>
                                          <p:attrName>style.visibility</p:attrName>
                                        </p:attrNameLst>
                                      </p:cBhvr>
                                      <p:to>
                                        <p:strVal val="visible"/>
                                      </p:to>
                                    </p:set>
                                    <p:animEffect transition="in" filter="fade">
                                      <p:cBhvr>
                                        <p:cTn id="11" dur="1000"/>
                                        <p:tgtEl>
                                          <p:spTgt spid="141328">
                                            <p:txEl>
                                              <p:pRg st="0" end="0"/>
                                            </p:txEl>
                                          </p:spTgt>
                                        </p:tgtEl>
                                      </p:cBhvr>
                                    </p:animEffect>
                                    <p:anim calcmode="lin" valueType="num">
                                      <p:cBhvr>
                                        <p:cTn id="12" dur="1000" fill="hold"/>
                                        <p:tgtEl>
                                          <p:spTgt spid="14132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1328">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1328">
                                            <p:txEl>
                                              <p:pRg st="1" end="1"/>
                                            </p:txEl>
                                          </p:spTgt>
                                        </p:tgtEl>
                                        <p:attrNameLst>
                                          <p:attrName>style.visibility</p:attrName>
                                        </p:attrNameLst>
                                      </p:cBhvr>
                                      <p:to>
                                        <p:strVal val="visible"/>
                                      </p:to>
                                    </p:set>
                                    <p:animEffect transition="in" filter="fade">
                                      <p:cBhvr>
                                        <p:cTn id="16" dur="1000"/>
                                        <p:tgtEl>
                                          <p:spTgt spid="141328">
                                            <p:txEl>
                                              <p:pRg st="1" end="1"/>
                                            </p:txEl>
                                          </p:spTgt>
                                        </p:tgtEl>
                                      </p:cBhvr>
                                    </p:animEffect>
                                    <p:anim calcmode="lin" valueType="num">
                                      <p:cBhvr>
                                        <p:cTn id="17" dur="1000" fill="hold"/>
                                        <p:tgtEl>
                                          <p:spTgt spid="141328">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41328">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1328">
                                            <p:txEl>
                                              <p:pRg st="2" end="2"/>
                                            </p:txEl>
                                          </p:spTgt>
                                        </p:tgtEl>
                                        <p:attrNameLst>
                                          <p:attrName>style.visibility</p:attrName>
                                        </p:attrNameLst>
                                      </p:cBhvr>
                                      <p:to>
                                        <p:strVal val="visible"/>
                                      </p:to>
                                    </p:set>
                                    <p:animEffect transition="in" filter="fade">
                                      <p:cBhvr>
                                        <p:cTn id="21" dur="1000"/>
                                        <p:tgtEl>
                                          <p:spTgt spid="141328">
                                            <p:txEl>
                                              <p:pRg st="2" end="2"/>
                                            </p:txEl>
                                          </p:spTgt>
                                        </p:tgtEl>
                                      </p:cBhvr>
                                    </p:animEffect>
                                    <p:anim calcmode="lin" valueType="num">
                                      <p:cBhvr>
                                        <p:cTn id="22" dur="1000" fill="hold"/>
                                        <p:tgtEl>
                                          <p:spTgt spid="14132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1328">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1328">
                                            <p:txEl>
                                              <p:pRg st="3" end="3"/>
                                            </p:txEl>
                                          </p:spTgt>
                                        </p:tgtEl>
                                        <p:attrNameLst>
                                          <p:attrName>style.visibility</p:attrName>
                                        </p:attrNameLst>
                                      </p:cBhvr>
                                      <p:to>
                                        <p:strVal val="visible"/>
                                      </p:to>
                                    </p:set>
                                    <p:animEffect transition="in" filter="fade">
                                      <p:cBhvr>
                                        <p:cTn id="26" dur="1000"/>
                                        <p:tgtEl>
                                          <p:spTgt spid="141328">
                                            <p:txEl>
                                              <p:pRg st="3" end="3"/>
                                            </p:txEl>
                                          </p:spTgt>
                                        </p:tgtEl>
                                      </p:cBhvr>
                                    </p:animEffect>
                                    <p:anim calcmode="lin" valueType="num">
                                      <p:cBhvr>
                                        <p:cTn id="27" dur="1000" fill="hold"/>
                                        <p:tgtEl>
                                          <p:spTgt spid="14132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41328">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1328">
                                            <p:txEl>
                                              <p:pRg st="4" end="4"/>
                                            </p:txEl>
                                          </p:spTgt>
                                        </p:tgtEl>
                                        <p:attrNameLst>
                                          <p:attrName>style.visibility</p:attrName>
                                        </p:attrNameLst>
                                      </p:cBhvr>
                                      <p:to>
                                        <p:strVal val="visible"/>
                                      </p:to>
                                    </p:set>
                                    <p:animEffect transition="in" filter="fade">
                                      <p:cBhvr>
                                        <p:cTn id="31" dur="1000"/>
                                        <p:tgtEl>
                                          <p:spTgt spid="141328">
                                            <p:txEl>
                                              <p:pRg st="4" end="4"/>
                                            </p:txEl>
                                          </p:spTgt>
                                        </p:tgtEl>
                                      </p:cBhvr>
                                    </p:animEffect>
                                    <p:anim calcmode="lin" valueType="num">
                                      <p:cBhvr>
                                        <p:cTn id="32" dur="1000" fill="hold"/>
                                        <p:tgtEl>
                                          <p:spTgt spid="14132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41328">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1328">
                                            <p:txEl>
                                              <p:pRg st="5" end="5"/>
                                            </p:txEl>
                                          </p:spTgt>
                                        </p:tgtEl>
                                        <p:attrNameLst>
                                          <p:attrName>style.visibility</p:attrName>
                                        </p:attrNameLst>
                                      </p:cBhvr>
                                      <p:to>
                                        <p:strVal val="visible"/>
                                      </p:to>
                                    </p:set>
                                    <p:animEffect transition="in" filter="fade">
                                      <p:cBhvr>
                                        <p:cTn id="36" dur="1000"/>
                                        <p:tgtEl>
                                          <p:spTgt spid="141328">
                                            <p:txEl>
                                              <p:pRg st="5" end="5"/>
                                            </p:txEl>
                                          </p:spTgt>
                                        </p:tgtEl>
                                      </p:cBhvr>
                                    </p:animEffect>
                                    <p:anim calcmode="lin" valueType="num">
                                      <p:cBhvr>
                                        <p:cTn id="37" dur="1000" fill="hold"/>
                                        <p:tgtEl>
                                          <p:spTgt spid="141328">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41328">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1328">
                                            <p:txEl>
                                              <p:pRg st="6" end="6"/>
                                            </p:txEl>
                                          </p:spTgt>
                                        </p:tgtEl>
                                        <p:attrNameLst>
                                          <p:attrName>style.visibility</p:attrName>
                                        </p:attrNameLst>
                                      </p:cBhvr>
                                      <p:to>
                                        <p:strVal val="visible"/>
                                      </p:to>
                                    </p:set>
                                    <p:animEffect transition="in" filter="fade">
                                      <p:cBhvr>
                                        <p:cTn id="41" dur="1000"/>
                                        <p:tgtEl>
                                          <p:spTgt spid="141328">
                                            <p:txEl>
                                              <p:pRg st="6" end="6"/>
                                            </p:txEl>
                                          </p:spTgt>
                                        </p:tgtEl>
                                      </p:cBhvr>
                                    </p:animEffect>
                                    <p:anim calcmode="lin" valueType="num">
                                      <p:cBhvr>
                                        <p:cTn id="42" dur="1000" fill="hold"/>
                                        <p:tgtEl>
                                          <p:spTgt spid="141328">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41328">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1328">
                                            <p:txEl>
                                              <p:pRg st="7" end="7"/>
                                            </p:txEl>
                                          </p:spTgt>
                                        </p:tgtEl>
                                        <p:attrNameLst>
                                          <p:attrName>style.visibility</p:attrName>
                                        </p:attrNameLst>
                                      </p:cBhvr>
                                      <p:to>
                                        <p:strVal val="visible"/>
                                      </p:to>
                                    </p:set>
                                    <p:animEffect transition="in" filter="fade">
                                      <p:cBhvr>
                                        <p:cTn id="46" dur="1000"/>
                                        <p:tgtEl>
                                          <p:spTgt spid="141328">
                                            <p:txEl>
                                              <p:pRg st="7" end="7"/>
                                            </p:txEl>
                                          </p:spTgt>
                                        </p:tgtEl>
                                      </p:cBhvr>
                                    </p:animEffect>
                                    <p:anim calcmode="lin" valueType="num">
                                      <p:cBhvr>
                                        <p:cTn id="47" dur="1000" fill="hold"/>
                                        <p:tgtEl>
                                          <p:spTgt spid="141328">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41328">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1328">
                                            <p:txEl>
                                              <p:pRg st="8" end="8"/>
                                            </p:txEl>
                                          </p:spTgt>
                                        </p:tgtEl>
                                        <p:attrNameLst>
                                          <p:attrName>style.visibility</p:attrName>
                                        </p:attrNameLst>
                                      </p:cBhvr>
                                      <p:to>
                                        <p:strVal val="visible"/>
                                      </p:to>
                                    </p:set>
                                    <p:animEffect transition="in" filter="fade">
                                      <p:cBhvr>
                                        <p:cTn id="51" dur="1000"/>
                                        <p:tgtEl>
                                          <p:spTgt spid="141328">
                                            <p:txEl>
                                              <p:pRg st="8" end="8"/>
                                            </p:txEl>
                                          </p:spTgt>
                                        </p:tgtEl>
                                      </p:cBhvr>
                                    </p:animEffect>
                                    <p:anim calcmode="lin" valueType="num">
                                      <p:cBhvr>
                                        <p:cTn id="52" dur="1000" fill="hold"/>
                                        <p:tgtEl>
                                          <p:spTgt spid="141328">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41328">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41328">
                                            <p:txEl>
                                              <p:pRg st="9" end="9"/>
                                            </p:txEl>
                                          </p:spTgt>
                                        </p:tgtEl>
                                        <p:attrNameLst>
                                          <p:attrName>style.visibility</p:attrName>
                                        </p:attrNameLst>
                                      </p:cBhvr>
                                      <p:to>
                                        <p:strVal val="visible"/>
                                      </p:to>
                                    </p:set>
                                    <p:animEffect transition="in" filter="fade">
                                      <p:cBhvr>
                                        <p:cTn id="56" dur="1000"/>
                                        <p:tgtEl>
                                          <p:spTgt spid="141328">
                                            <p:txEl>
                                              <p:pRg st="9" end="9"/>
                                            </p:txEl>
                                          </p:spTgt>
                                        </p:tgtEl>
                                      </p:cBhvr>
                                    </p:animEffect>
                                    <p:anim calcmode="lin" valueType="num">
                                      <p:cBhvr>
                                        <p:cTn id="57" dur="1000" fill="hold"/>
                                        <p:tgtEl>
                                          <p:spTgt spid="141328">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41328">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1328">
                                            <p:txEl>
                                              <p:pRg st="10" end="10"/>
                                            </p:txEl>
                                          </p:spTgt>
                                        </p:tgtEl>
                                        <p:attrNameLst>
                                          <p:attrName>style.visibility</p:attrName>
                                        </p:attrNameLst>
                                      </p:cBhvr>
                                      <p:to>
                                        <p:strVal val="visible"/>
                                      </p:to>
                                    </p:set>
                                    <p:animEffect transition="in" filter="fade">
                                      <p:cBhvr>
                                        <p:cTn id="61" dur="1000"/>
                                        <p:tgtEl>
                                          <p:spTgt spid="141328">
                                            <p:txEl>
                                              <p:pRg st="10" end="10"/>
                                            </p:txEl>
                                          </p:spTgt>
                                        </p:tgtEl>
                                      </p:cBhvr>
                                    </p:animEffect>
                                    <p:anim calcmode="lin" valueType="num">
                                      <p:cBhvr>
                                        <p:cTn id="62" dur="1000" fill="hold"/>
                                        <p:tgtEl>
                                          <p:spTgt spid="141328">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141328">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41328">
                                            <p:txEl>
                                              <p:pRg st="11" end="11"/>
                                            </p:txEl>
                                          </p:spTgt>
                                        </p:tgtEl>
                                        <p:attrNameLst>
                                          <p:attrName>style.visibility</p:attrName>
                                        </p:attrNameLst>
                                      </p:cBhvr>
                                      <p:to>
                                        <p:strVal val="visible"/>
                                      </p:to>
                                    </p:set>
                                    <p:animEffect transition="in" filter="fade">
                                      <p:cBhvr>
                                        <p:cTn id="66" dur="1000"/>
                                        <p:tgtEl>
                                          <p:spTgt spid="141328">
                                            <p:txEl>
                                              <p:pRg st="11" end="11"/>
                                            </p:txEl>
                                          </p:spTgt>
                                        </p:tgtEl>
                                      </p:cBhvr>
                                    </p:animEffect>
                                    <p:anim calcmode="lin" valueType="num">
                                      <p:cBhvr>
                                        <p:cTn id="67" dur="1000" fill="hold"/>
                                        <p:tgtEl>
                                          <p:spTgt spid="141328">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141328">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41328">
                                            <p:txEl>
                                              <p:pRg st="12" end="12"/>
                                            </p:txEl>
                                          </p:spTgt>
                                        </p:tgtEl>
                                        <p:attrNameLst>
                                          <p:attrName>style.visibility</p:attrName>
                                        </p:attrNameLst>
                                      </p:cBhvr>
                                      <p:to>
                                        <p:strVal val="visible"/>
                                      </p:to>
                                    </p:set>
                                    <p:animEffect transition="in" filter="fade">
                                      <p:cBhvr>
                                        <p:cTn id="71" dur="1000"/>
                                        <p:tgtEl>
                                          <p:spTgt spid="141328">
                                            <p:txEl>
                                              <p:pRg st="12" end="12"/>
                                            </p:txEl>
                                          </p:spTgt>
                                        </p:tgtEl>
                                      </p:cBhvr>
                                    </p:animEffect>
                                    <p:anim calcmode="lin" valueType="num">
                                      <p:cBhvr>
                                        <p:cTn id="72" dur="1000" fill="hold"/>
                                        <p:tgtEl>
                                          <p:spTgt spid="141328">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141328">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41328">
                                            <p:txEl>
                                              <p:pRg st="13" end="13"/>
                                            </p:txEl>
                                          </p:spTgt>
                                        </p:tgtEl>
                                        <p:attrNameLst>
                                          <p:attrName>style.visibility</p:attrName>
                                        </p:attrNameLst>
                                      </p:cBhvr>
                                      <p:to>
                                        <p:strVal val="visible"/>
                                      </p:to>
                                    </p:set>
                                    <p:animEffect transition="in" filter="fade">
                                      <p:cBhvr>
                                        <p:cTn id="76" dur="1000"/>
                                        <p:tgtEl>
                                          <p:spTgt spid="141328">
                                            <p:txEl>
                                              <p:pRg st="13" end="13"/>
                                            </p:txEl>
                                          </p:spTgt>
                                        </p:tgtEl>
                                      </p:cBhvr>
                                    </p:animEffect>
                                    <p:anim calcmode="lin" valueType="num">
                                      <p:cBhvr>
                                        <p:cTn id="77" dur="1000" fill="hold"/>
                                        <p:tgtEl>
                                          <p:spTgt spid="141328">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141328">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41328">
                                            <p:txEl>
                                              <p:pRg st="14" end="14"/>
                                            </p:txEl>
                                          </p:spTgt>
                                        </p:tgtEl>
                                        <p:attrNameLst>
                                          <p:attrName>style.visibility</p:attrName>
                                        </p:attrNameLst>
                                      </p:cBhvr>
                                      <p:to>
                                        <p:strVal val="visible"/>
                                      </p:to>
                                    </p:set>
                                    <p:animEffect transition="in" filter="fade">
                                      <p:cBhvr>
                                        <p:cTn id="81" dur="1000"/>
                                        <p:tgtEl>
                                          <p:spTgt spid="141328">
                                            <p:txEl>
                                              <p:pRg st="14" end="14"/>
                                            </p:txEl>
                                          </p:spTgt>
                                        </p:tgtEl>
                                      </p:cBhvr>
                                    </p:animEffect>
                                    <p:anim calcmode="lin" valueType="num">
                                      <p:cBhvr>
                                        <p:cTn id="82" dur="1000" fill="hold"/>
                                        <p:tgtEl>
                                          <p:spTgt spid="141328">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141328">
                                            <p:txEl>
                                              <p:pRg st="14" end="14"/>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41328">
                                            <p:txEl>
                                              <p:pRg st="15" end="15"/>
                                            </p:txEl>
                                          </p:spTgt>
                                        </p:tgtEl>
                                        <p:attrNameLst>
                                          <p:attrName>style.visibility</p:attrName>
                                        </p:attrNameLst>
                                      </p:cBhvr>
                                      <p:to>
                                        <p:strVal val="visible"/>
                                      </p:to>
                                    </p:set>
                                    <p:animEffect transition="in" filter="fade">
                                      <p:cBhvr>
                                        <p:cTn id="86" dur="1000"/>
                                        <p:tgtEl>
                                          <p:spTgt spid="141328">
                                            <p:txEl>
                                              <p:pRg st="15" end="15"/>
                                            </p:txEl>
                                          </p:spTgt>
                                        </p:tgtEl>
                                      </p:cBhvr>
                                    </p:animEffect>
                                    <p:anim calcmode="lin" valueType="num">
                                      <p:cBhvr>
                                        <p:cTn id="87" dur="1000" fill="hold"/>
                                        <p:tgtEl>
                                          <p:spTgt spid="141328">
                                            <p:txEl>
                                              <p:pRg st="15" end="15"/>
                                            </p:txEl>
                                          </p:spTgt>
                                        </p:tgtEl>
                                        <p:attrNameLst>
                                          <p:attrName>ppt_x</p:attrName>
                                        </p:attrNameLst>
                                      </p:cBhvr>
                                      <p:tavLst>
                                        <p:tav tm="0">
                                          <p:val>
                                            <p:strVal val="#ppt_x"/>
                                          </p:val>
                                        </p:tav>
                                        <p:tav tm="100000">
                                          <p:val>
                                            <p:strVal val="#ppt_x"/>
                                          </p:val>
                                        </p:tav>
                                      </p:tavLst>
                                    </p:anim>
                                    <p:anim calcmode="lin" valueType="num">
                                      <p:cBhvr>
                                        <p:cTn id="88" dur="1000" fill="hold"/>
                                        <p:tgtEl>
                                          <p:spTgt spid="141328">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37" y="171140"/>
            <a:ext cx="10892119" cy="6458260"/>
          </a:xfrm>
          <a:prstGeom prst="rect">
            <a:avLst/>
          </a:prstGeom>
        </p:spPr>
      </p:pic>
      <p:grpSp>
        <p:nvGrpSpPr>
          <p:cNvPr id="3" name="组合 11"/>
          <p:cNvGrpSpPr/>
          <p:nvPr/>
        </p:nvGrpSpPr>
        <p:grpSpPr>
          <a:xfrm>
            <a:off x="2107770" y="343887"/>
            <a:ext cx="7738104"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89" y="1591712"/>
            <a:ext cx="5255015" cy="2800767"/>
          </a:xfrm>
          <a:prstGeom prst="rect">
            <a:avLst/>
          </a:prstGeom>
          <a:noFill/>
        </p:spPr>
        <p:txBody>
          <a:bodyPr wrap="square" rtlCol="0">
            <a:spAutoFit/>
          </a:bodyPr>
          <a:lstStyle/>
          <a:p>
            <a:pPr algn="ctr" defTabSz="457200"/>
            <a:r>
              <a:rPr lang="vi-VN" altLang="zh-CN" sz="8800" b="1" dirty="0">
                <a:solidFill>
                  <a:srgbClr val="FF0066"/>
                </a:solidFill>
                <a:latin typeface="Times New Roman" pitchFamily="18" charset="0"/>
                <a:ea typeface="华康海报体W12" panose="040B0C09000000000000" pitchFamily="81" charset="-122"/>
                <a:cs typeface="Times New Roman" pitchFamily="18" charset="0"/>
              </a:rPr>
              <a:t>Chúc các em học tốt</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94" y="143916"/>
            <a:ext cx="1063853" cy="1355319"/>
          </a:xfrm>
          <a:prstGeom prst="rect">
            <a:avLst/>
          </a:prstGeom>
        </p:spPr>
      </p:pic>
      <p:pic>
        <p:nvPicPr>
          <p:cNvPr id="8" name="Picture 7"/>
          <p:cNvPicPr>
            <a:picLocks noChangeAspect="1"/>
          </p:cNvPicPr>
          <p:nvPr/>
        </p:nvPicPr>
        <p:blipFill>
          <a:blip r:embed="rId7"/>
          <a:stretch>
            <a:fillRect/>
          </a:stretch>
        </p:blipFill>
        <p:spPr>
          <a:xfrm>
            <a:off x="8745070" y="1775835"/>
            <a:ext cx="3853007" cy="4359018"/>
          </a:xfrm>
          <a:prstGeom prst="rect">
            <a:avLst/>
          </a:prstGeom>
        </p:spPr>
      </p:pic>
    </p:spTree>
    <p:extLst>
      <p:ext uri="{BB962C8B-B14F-4D97-AF65-F5344CB8AC3E}">
        <p14:creationId xmlns:p14="http://schemas.microsoft.com/office/powerpoint/2010/main" val="15384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875"/>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28FD76E1-B938-4B19-BB49-6A564ACFFBAD}"/>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6081676" y="-112356"/>
            <a:ext cx="1566019" cy="1108172"/>
          </a:xfrm>
          <a:prstGeom prst="rect">
            <a:avLst/>
          </a:prstGeom>
        </p:spPr>
      </p:pic>
      <p:pic>
        <p:nvPicPr>
          <p:cNvPr id="4" name="图片 10">
            <a:extLst>
              <a:ext uri="{FF2B5EF4-FFF2-40B4-BE49-F238E27FC236}">
                <a16:creationId xmlns:a16="http://schemas.microsoft.com/office/drawing/2014/main" id="{A087FA02-3F22-40AA-9C9F-70C876981084}"/>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9273101" y="334609"/>
            <a:ext cx="1566019" cy="1108172"/>
          </a:xfrm>
          <a:prstGeom prst="rect">
            <a:avLst/>
          </a:prstGeom>
        </p:spPr>
      </p:pic>
      <p:pic>
        <p:nvPicPr>
          <p:cNvPr id="5" name="图片 20">
            <a:extLst>
              <a:ext uri="{FF2B5EF4-FFF2-40B4-BE49-F238E27FC236}">
                <a16:creationId xmlns:a16="http://schemas.microsoft.com/office/drawing/2014/main" id="{55767013-D895-42DF-91FC-DA7C59512B9B}"/>
              </a:ext>
            </a:extLst>
          </p:cNvPr>
          <p:cNvPicPr>
            <a:picLocks noChangeAspect="1"/>
          </p:cNvPicPr>
          <p:nvPr/>
        </p:nvPicPr>
        <p:blipFill>
          <a:blip r:embed="rId3"/>
          <a:stretch>
            <a:fillRect/>
          </a:stretch>
        </p:blipFill>
        <p:spPr>
          <a:xfrm>
            <a:off x="2364531" y="740224"/>
            <a:ext cx="8082080" cy="5071732"/>
          </a:xfrm>
          <a:prstGeom prst="rect">
            <a:avLst/>
          </a:prstGeom>
        </p:spPr>
      </p:pic>
      <p:grpSp>
        <p:nvGrpSpPr>
          <p:cNvPr id="6" name="组合 49">
            <a:extLst>
              <a:ext uri="{FF2B5EF4-FFF2-40B4-BE49-F238E27FC236}">
                <a16:creationId xmlns:a16="http://schemas.microsoft.com/office/drawing/2014/main" id="{48E8C827-ECA8-4183-BD13-1FC3314E447A}"/>
              </a:ext>
            </a:extLst>
          </p:cNvPr>
          <p:cNvGrpSpPr/>
          <p:nvPr/>
        </p:nvGrpSpPr>
        <p:grpSpPr>
          <a:xfrm>
            <a:off x="1262703" y="4328658"/>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3179971" y="2717235"/>
            <a:ext cx="6530055" cy="830997"/>
          </a:xfrm>
          <a:prstGeom prst="rect">
            <a:avLst/>
          </a:prstGeom>
          <a:noFill/>
        </p:spPr>
        <p:txBody>
          <a:bodyPr wrap="square" rtlCol="0">
            <a:spAutoFit/>
          </a:bodyPr>
          <a:lstStyle/>
          <a:p>
            <a:pPr algn="ctr" defTabSz="457200"/>
            <a:r>
              <a:rPr lang="en-US" altLang="zh-CN" sz="4800" b="1" dirty="0">
                <a:ln w="12700">
                  <a:noFill/>
                </a:ln>
                <a:solidFill>
                  <a:srgbClr val="FF0000"/>
                </a:solidFill>
                <a:latin typeface="Times New Roman" pitchFamily="18" charset="0"/>
                <a:ea typeface="微软雅黑" panose="020B0503020204020204" pitchFamily="34" charset="-122"/>
                <a:cs typeface="Times New Roman" pitchFamily="18" charset="0"/>
              </a:rPr>
              <a:t>I. TÌM HIỂU BÀI</a:t>
            </a:r>
            <a:endParaRPr lang="zh-CN" altLang="en-US" sz="4800" b="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4"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pic>
        <p:nvPicPr>
          <p:cNvPr id="17" name="Picture 16"/>
          <p:cNvPicPr>
            <a:picLocks noChangeAspect="1"/>
          </p:cNvPicPr>
          <p:nvPr/>
        </p:nvPicPr>
        <p:blipFill>
          <a:blip r:embed="rId6"/>
          <a:stretch>
            <a:fillRect/>
          </a:stretch>
        </p:blipFill>
        <p:spPr>
          <a:xfrm>
            <a:off x="-103672" y="1479114"/>
            <a:ext cx="3316511" cy="5499069"/>
          </a:xfrm>
          <a:prstGeom prst="rect">
            <a:avLst/>
          </a:prstGeom>
        </p:spPr>
      </p:pic>
      <p:pic>
        <p:nvPicPr>
          <p:cNvPr id="19" name="Picture 18" descr="22858PICdbgea5Gz679dY_PIC201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88923" y="220040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13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28FD76E1-B938-4B19-BB49-6A564ACFFBAD}"/>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6081676" y="-112356"/>
            <a:ext cx="1566019" cy="1108172"/>
          </a:xfrm>
          <a:prstGeom prst="rect">
            <a:avLst/>
          </a:prstGeom>
        </p:spPr>
      </p:pic>
      <p:pic>
        <p:nvPicPr>
          <p:cNvPr id="4" name="图片 10">
            <a:extLst>
              <a:ext uri="{FF2B5EF4-FFF2-40B4-BE49-F238E27FC236}">
                <a16:creationId xmlns:a16="http://schemas.microsoft.com/office/drawing/2014/main" id="{A087FA02-3F22-40AA-9C9F-70C876981084}"/>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9273101" y="334609"/>
            <a:ext cx="1566019" cy="1108172"/>
          </a:xfrm>
          <a:prstGeom prst="rect">
            <a:avLst/>
          </a:prstGeom>
        </p:spPr>
      </p:pic>
      <p:pic>
        <p:nvPicPr>
          <p:cNvPr id="5" name="图片 20">
            <a:extLst>
              <a:ext uri="{FF2B5EF4-FFF2-40B4-BE49-F238E27FC236}">
                <a16:creationId xmlns:a16="http://schemas.microsoft.com/office/drawing/2014/main" id="{55767013-D895-42DF-91FC-DA7C59512B9B}"/>
              </a:ext>
            </a:extLst>
          </p:cNvPr>
          <p:cNvPicPr>
            <a:picLocks noChangeAspect="1"/>
          </p:cNvPicPr>
          <p:nvPr/>
        </p:nvPicPr>
        <p:blipFill>
          <a:blip r:embed="rId3"/>
          <a:stretch>
            <a:fillRect/>
          </a:stretch>
        </p:blipFill>
        <p:spPr>
          <a:xfrm>
            <a:off x="914401" y="171737"/>
            <a:ext cx="9532211" cy="5640249"/>
          </a:xfrm>
          <a:prstGeom prst="rect">
            <a:avLst/>
          </a:prstGeom>
        </p:spPr>
      </p:pic>
      <p:grpSp>
        <p:nvGrpSpPr>
          <p:cNvPr id="6" name="组合 49">
            <a:extLst>
              <a:ext uri="{FF2B5EF4-FFF2-40B4-BE49-F238E27FC236}">
                <a16:creationId xmlns:a16="http://schemas.microsoft.com/office/drawing/2014/main" id="{48E8C827-ECA8-4183-BD13-1FC3314E447A}"/>
              </a:ext>
            </a:extLst>
          </p:cNvPr>
          <p:cNvGrpSpPr/>
          <p:nvPr/>
        </p:nvGrpSpPr>
        <p:grpSpPr>
          <a:xfrm>
            <a:off x="1262703" y="4328658"/>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2562608" y="2041311"/>
            <a:ext cx="7029743" cy="1569660"/>
          </a:xfrm>
          <a:prstGeom prst="rect">
            <a:avLst/>
          </a:prstGeom>
          <a:noFill/>
        </p:spPr>
        <p:txBody>
          <a:bodyPr wrap="square" rtlCol="0">
            <a:spAutoFit/>
          </a:bodyPr>
          <a:lstStyle/>
          <a:p>
            <a:pPr algn="ctr" defTabSz="457200"/>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1.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Tìm</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hiểu</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yếu</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tố</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nghị</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luận</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trong</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văn</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bản</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tự</a:t>
            </a:r>
            <a:r>
              <a:rPr lang="en-US" altLang="zh-CN" sz="4800" b="1" dirty="0">
                <a:ln w="12700">
                  <a:noFill/>
                </a:ln>
                <a:solidFill>
                  <a:srgbClr val="0000FF"/>
                </a:solidFill>
                <a:latin typeface="Times New Roman" pitchFamily="18" charset="0"/>
                <a:ea typeface="微软雅黑" panose="020B0503020204020204" pitchFamily="34" charset="-122"/>
                <a:cs typeface="Times New Roman" pitchFamily="18" charset="0"/>
              </a:rPr>
              <a:t> </a:t>
            </a:r>
            <a:r>
              <a:rPr lang="en-US" altLang="zh-CN" sz="4800" b="1" dirty="0" err="1">
                <a:ln w="12700">
                  <a:noFill/>
                </a:ln>
                <a:solidFill>
                  <a:srgbClr val="0000FF"/>
                </a:solidFill>
                <a:latin typeface="Times New Roman" pitchFamily="18" charset="0"/>
                <a:ea typeface="微软雅黑" panose="020B0503020204020204" pitchFamily="34" charset="-122"/>
                <a:cs typeface="Times New Roman" pitchFamily="18" charset="0"/>
              </a:rPr>
              <a:t>sự</a:t>
            </a:r>
            <a:endParaRPr lang="zh-CN" altLang="en-US" sz="4800" b="1" dirty="0">
              <a:ln w="12700">
                <a:noFill/>
              </a:ln>
              <a:solidFill>
                <a:srgbClr val="0000FF"/>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4"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pic>
        <p:nvPicPr>
          <p:cNvPr id="17" name="Picture 16"/>
          <p:cNvPicPr>
            <a:picLocks noChangeAspect="1"/>
          </p:cNvPicPr>
          <p:nvPr/>
        </p:nvPicPr>
        <p:blipFill>
          <a:blip r:embed="rId6"/>
          <a:stretch>
            <a:fillRect/>
          </a:stretch>
        </p:blipFill>
        <p:spPr>
          <a:xfrm>
            <a:off x="-103672" y="1479114"/>
            <a:ext cx="3316511" cy="5499069"/>
          </a:xfrm>
          <a:prstGeom prst="rect">
            <a:avLst/>
          </a:prstGeom>
        </p:spPr>
      </p:pic>
      <p:pic>
        <p:nvPicPr>
          <p:cNvPr id="19" name="Picture 18" descr="22858PICdbgea5Gz679dY_PIC201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88923" y="220040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67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 Box 7"/>
          <p:cNvSpPr txBox="1">
            <a:spLocks noChangeArrowheads="1"/>
          </p:cNvSpPr>
          <p:nvPr/>
        </p:nvSpPr>
        <p:spPr bwMode="auto">
          <a:xfrm>
            <a:off x="4657046" y="587034"/>
            <a:ext cx="7534953"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000000"/>
              </a:buClr>
              <a:buFont typeface="Arial" panose="020B0604020202020204"/>
              <a:buNone/>
              <a:defRPr/>
            </a:pP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Chao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ôi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Đối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với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ở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quanh</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nếu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cố</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tìm</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mà</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hiểu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họ</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thì</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chỉ</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thấy</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họ</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gàn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dở</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ngốc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xấu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xa</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bỉ</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ổi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toàn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cớ</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để</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cho</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tàn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nhẫn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bao</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giờ</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thấy</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họ</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là</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đáng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thương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bao</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giờ</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thương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Vợ</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tôi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ác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nhưng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thị</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khổ</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quá</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rồi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Một</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đau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chân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có</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lúc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nào</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quên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được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cái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chân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đau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của</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mình</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để</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nghĩ</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đến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cái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gì</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khác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đâu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khổ</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quá</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thì</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chẳng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còn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nghĩ</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gì</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đến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ai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được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nữa</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Cái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bản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tính</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tốt</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của</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bị</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nỗi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lo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lắng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buồn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đau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ích</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kỉ</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che</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lấp</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mất</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Tôi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biết</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vậy</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nên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tôi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chỉ</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buồn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chứ</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nỡ</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giận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p>
          <a:p>
            <a:pPr>
              <a:spcBef>
                <a:spcPct val="50000"/>
              </a:spcBef>
              <a:buClr>
                <a:srgbClr val="000000"/>
              </a:buClr>
              <a:buFont typeface="Arial" panose="020B0604020202020204"/>
              <a:buNone/>
              <a:defRPr/>
            </a:pPr>
            <a:r>
              <a:rPr lang="en-US" altLang="en-US" sz="2800" b="1" kern="0" dirty="0">
                <a:solidFill>
                  <a:srgbClr val="000000"/>
                </a:solidFill>
                <a:latin typeface="Times New Roman" panose="02020603050405020304" pitchFamily="18" charset="0"/>
                <a:cs typeface="Times New Roman" panose="02020603050405020304" pitchFamily="18" charset="0"/>
                <a:sym typeface="Arial" panose="020B0604020202020204"/>
              </a:rPr>
              <a:t>               ( Nam Cao – </a:t>
            </a:r>
            <a:r>
              <a:rPr lang="en-US" altLang="en-US" sz="2800" b="1" kern="0" dirty="0" err="1">
                <a:solidFill>
                  <a:srgbClr val="000000"/>
                </a:solidFill>
                <a:latin typeface="Times New Roman" panose="02020603050405020304" pitchFamily="18" charset="0"/>
                <a:cs typeface="Times New Roman" panose="02020603050405020304" pitchFamily="18" charset="0"/>
                <a:sym typeface="Arial" panose="020B0604020202020204"/>
              </a:rPr>
              <a:t>Lão</a:t>
            </a:r>
            <a:r>
              <a:rPr lang="en-US" altLang="en-US" sz="28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err="1">
                <a:solidFill>
                  <a:srgbClr val="000000"/>
                </a:solidFill>
                <a:latin typeface="Times New Roman" panose="02020603050405020304" pitchFamily="18" charset="0"/>
                <a:cs typeface="Times New Roman" panose="02020603050405020304" pitchFamily="18" charset="0"/>
                <a:sym typeface="Arial" panose="020B0604020202020204"/>
              </a:rPr>
              <a:t>Hạc</a:t>
            </a:r>
            <a:r>
              <a:rPr lang="en-US" altLang="en-US" sz="2800" b="1"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2" name="AutoShape 2" descr="Phân tích: Nhân vật Lão Hạ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panose="020B0604020202020204"/>
              <a:buNone/>
            </a:pPr>
            <a:endParaRPr lang="en-US" sz="2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 name="Rectangle 9"/>
          <p:cNvSpPr>
            <a:spLocks noChangeArrowheads="1"/>
          </p:cNvSpPr>
          <p:nvPr/>
        </p:nvSpPr>
        <p:spPr bwMode="auto">
          <a:xfrm>
            <a:off x="2294844" y="28447"/>
            <a:ext cx="4724400" cy="85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457200" indent="-457200">
              <a:buClr>
                <a:srgbClr val="000000"/>
              </a:buClr>
              <a:buFont typeface="Arial" panose="020B0604020202020204"/>
              <a:buNone/>
            </a:pPr>
            <a:r>
              <a:rPr lang="en-US" sz="3500" b="1" kern="0" dirty="0" err="1">
                <a:solidFill>
                  <a:srgbClr val="000000"/>
                </a:solidFill>
                <a:latin typeface="Times New Roman" panose="02020603050405020304" pitchFamily="18" charset="0"/>
                <a:cs typeface="Times New Roman" panose="02020603050405020304" pitchFamily="18" charset="0"/>
                <a:sym typeface="Arial" panose="020B0604020202020204"/>
              </a:rPr>
              <a:t>Ví</a:t>
            </a:r>
            <a:r>
              <a:rPr lang="en-US" sz="35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500" b="1" kern="0" dirty="0" err="1">
                <a:solidFill>
                  <a:srgbClr val="000000"/>
                </a:solidFill>
                <a:latin typeface="Times New Roman" panose="02020603050405020304" pitchFamily="18" charset="0"/>
                <a:cs typeface="Times New Roman" panose="02020603050405020304" pitchFamily="18" charset="0"/>
                <a:sym typeface="Arial" panose="020B0604020202020204"/>
              </a:rPr>
              <a:t>dụ</a:t>
            </a:r>
            <a:r>
              <a:rPr lang="en-US" sz="3500" b="1" kern="0" dirty="0">
                <a:solidFill>
                  <a:srgbClr val="000000"/>
                </a:solidFill>
                <a:latin typeface="Times New Roman" panose="02020603050405020304" pitchFamily="18" charset="0"/>
                <a:cs typeface="Times New Roman" panose="02020603050405020304" pitchFamily="18" charset="0"/>
                <a:sym typeface="Arial" panose="020B0604020202020204"/>
              </a:rPr>
              <a:t> a: </a:t>
            </a:r>
            <a:r>
              <a:rPr lang="en-US" sz="3500" b="1" kern="0" dirty="0" err="1">
                <a:solidFill>
                  <a:srgbClr val="000000"/>
                </a:solidFill>
                <a:latin typeface="Times New Roman" panose="02020603050405020304" pitchFamily="18" charset="0"/>
                <a:cs typeface="Times New Roman" panose="02020603050405020304" pitchFamily="18" charset="0"/>
                <a:sym typeface="Arial" panose="020B0604020202020204"/>
              </a:rPr>
              <a:t>Sgk</a:t>
            </a:r>
            <a:r>
              <a:rPr lang="en-US" sz="3500" b="1" kern="0" dirty="0">
                <a:solidFill>
                  <a:srgbClr val="000000"/>
                </a:solidFill>
                <a:latin typeface="Times New Roman" panose="02020603050405020304" pitchFamily="18" charset="0"/>
                <a:cs typeface="Times New Roman" panose="02020603050405020304" pitchFamily="18" charset="0"/>
                <a:sym typeface="Arial" panose="020B0604020202020204"/>
              </a:rPr>
              <a:t>/137.</a:t>
            </a:r>
          </a:p>
          <a:p>
            <a:pPr marL="457200" indent="-457200">
              <a:buClr>
                <a:srgbClr val="000000"/>
              </a:buClr>
              <a:buFont typeface="Arial" panose="020B0604020202020204"/>
              <a:buNone/>
            </a:pPr>
            <a:endParaRPr lang="en-US" sz="35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40508"/>
            <a:ext cx="4657043" cy="556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304800"/>
            <a:ext cx="8229600" cy="1235075"/>
          </a:xfrm>
        </p:spPr>
        <p:txBody>
          <a:bodyPr/>
          <a:lstStyle/>
          <a:p>
            <a:pPr eaLnBrk="1" hangingPunct="1">
              <a:defRPr/>
            </a:pPr>
            <a:br>
              <a:rPr lang="en-US" altLang="en-US" sz="2000" dirty="0">
                <a:solidFill>
                  <a:srgbClr val="FF0000"/>
                </a:solidFill>
                <a:latin typeface="Times New Roman" panose="02020603050405020304" pitchFamily="18" charset="0"/>
                <a:cs typeface="Times New Roman" panose="02020603050405020304" pitchFamily="18" charset="0"/>
              </a:rPr>
            </a:br>
            <a:r>
              <a:rPr lang="en-US" altLang="en-US" sz="2000" dirty="0">
                <a:solidFill>
                  <a:srgbClr val="FF0000"/>
                </a:solidFill>
                <a:latin typeface="Times New Roman" panose="02020603050405020304" pitchFamily="18" charset="0"/>
                <a:cs typeface="Times New Roman"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148" name="Text Box 4"/>
          <p:cNvSpPr txBox="1">
            <a:spLocks noChangeArrowheads="1"/>
          </p:cNvSpPr>
          <p:nvPr/>
        </p:nvSpPr>
        <p:spPr bwMode="auto">
          <a:xfrm>
            <a:off x="1905000" y="1371600"/>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endParaRPr lang="en-US" altLang="en-US" sz="2000" b="1" kern="0" dirty="0">
              <a:solidFill>
                <a:srgbClr val="0000CC"/>
              </a:solidFill>
              <a:latin typeface="Times New Roman" panose="02020603050405020304" pitchFamily="18" charset="0"/>
              <a:cs typeface="Times New Roman" panose="02020603050405020304" pitchFamily="18" charset="0"/>
              <a:sym typeface="Arial" panose="020B0604020202020204"/>
            </a:endParaRPr>
          </a:p>
        </p:txBody>
      </p:sp>
      <p:sp>
        <p:nvSpPr>
          <p:cNvPr id="46086" name="Text Box 6"/>
          <p:cNvSpPr txBox="1">
            <a:spLocks noChangeArrowheads="1"/>
          </p:cNvSpPr>
          <p:nvPr/>
        </p:nvSpPr>
        <p:spPr bwMode="auto">
          <a:xfrm>
            <a:off x="537505" y="272796"/>
            <a:ext cx="277175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endParaRPr lang="en-US" altLang="en-US" sz="3500" kern="0" dirty="0">
              <a:solidFill>
                <a:srgbClr val="0000CC"/>
              </a:solidFill>
              <a:latin typeface="Times New Roman" panose="02020603050405020304" pitchFamily="18" charset="0"/>
              <a:cs typeface="Times New Roman" panose="02020603050405020304" pitchFamily="18" charset="0"/>
              <a:sym typeface="Arial" panose="020B0604020202020204"/>
            </a:endParaRPr>
          </a:p>
        </p:txBody>
      </p:sp>
      <p:sp>
        <p:nvSpPr>
          <p:cNvPr id="46088" name="AutoShape 8"/>
          <p:cNvSpPr>
            <a:spLocks noChangeArrowheads="1"/>
          </p:cNvSpPr>
          <p:nvPr/>
        </p:nvSpPr>
        <p:spPr bwMode="auto">
          <a:xfrm>
            <a:off x="3316751" y="942239"/>
            <a:ext cx="6096000" cy="1095597"/>
          </a:xfrm>
          <a:prstGeom prst="wedgeEllipseCallout">
            <a:avLst>
              <a:gd name="adj1" fmla="val -60731"/>
              <a:gd name="adj2" fmla="val -77662"/>
            </a:avLst>
          </a:prstGeom>
          <a:solidFill>
            <a:schemeClr val="tx2">
              <a:lumMod val="40000"/>
              <a:lumOff val="60000"/>
            </a:schemeClr>
          </a:solidFill>
          <a:ln w="9525">
            <a:solidFill>
              <a:schemeClr val="tx1"/>
            </a:solidFill>
            <a:miter lim="800000"/>
            <a:headEnd/>
            <a:tailEnd/>
          </a:ln>
          <a:effectLst/>
        </p:spPr>
        <p:txBody>
          <a:bodyPr/>
          <a:lstStyle/>
          <a:p>
            <a:pPr algn="ctr">
              <a:buClr>
                <a:srgbClr val="000000"/>
              </a:buClr>
              <a:buFont typeface="Arial" panose="020B0604020202020204"/>
              <a:buNone/>
            </a:pPr>
            <a:endParaRPr lang="en-US" altLang="en-US" sz="20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46089" name="Text Box 9"/>
          <p:cNvSpPr txBox="1">
            <a:spLocks noChangeArrowheads="1"/>
          </p:cNvSpPr>
          <p:nvPr/>
        </p:nvSpPr>
        <p:spPr bwMode="auto">
          <a:xfrm>
            <a:off x="4106848" y="1109976"/>
            <a:ext cx="45158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2800" kern="0" dirty="0" err="1">
                <a:latin typeface="Times New Roman" panose="02020603050405020304" pitchFamily="18" charset="0"/>
                <a:cs typeface="Times New Roman" panose="02020603050405020304" pitchFamily="18" charset="0"/>
                <a:sym typeface="Arial" panose="020B0604020202020204"/>
              </a:rPr>
              <a:t>Nội</a:t>
            </a:r>
            <a:r>
              <a:rPr lang="en-US" altLang="en-US" sz="2800" kern="0" dirty="0">
                <a:latin typeface="Times New Roman" panose="02020603050405020304" pitchFamily="18" charset="0"/>
                <a:cs typeface="Times New Roman" panose="02020603050405020304" pitchFamily="18" charset="0"/>
                <a:sym typeface="Arial" panose="020B0604020202020204"/>
              </a:rPr>
              <a:t> dung </a:t>
            </a:r>
            <a:r>
              <a:rPr lang="en-US" altLang="en-US" sz="2800" kern="0" dirty="0" err="1">
                <a:latin typeface="Times New Roman" panose="02020603050405020304" pitchFamily="18" charset="0"/>
                <a:cs typeface="Times New Roman" panose="02020603050405020304" pitchFamily="18" charset="0"/>
                <a:sym typeface="Arial" panose="020B0604020202020204"/>
              </a:rPr>
              <a:t>của</a:t>
            </a:r>
            <a:r>
              <a:rPr lang="en-US" altLang="en-US" sz="2800" kern="0" dirty="0">
                <a:latin typeface="Times New Roman" panose="02020603050405020304" pitchFamily="18" charset="0"/>
                <a:cs typeface="Times New Roman" panose="02020603050405020304" pitchFamily="18" charset="0"/>
                <a:sym typeface="Arial" panose="020B0604020202020204"/>
              </a:rPr>
              <a:t> </a:t>
            </a:r>
            <a:r>
              <a:rPr lang="en-US" altLang="en-US" sz="2800" kern="0" dirty="0" err="1">
                <a:latin typeface="Times New Roman" panose="02020603050405020304" pitchFamily="18" charset="0"/>
                <a:cs typeface="Times New Roman" panose="02020603050405020304" pitchFamily="18" charset="0"/>
                <a:sym typeface="Arial" panose="020B0604020202020204"/>
              </a:rPr>
              <a:t>đoạn</a:t>
            </a:r>
            <a:r>
              <a:rPr lang="en-US" altLang="en-US" sz="2800" kern="0" dirty="0">
                <a:latin typeface="Times New Roman" panose="02020603050405020304" pitchFamily="18" charset="0"/>
                <a:cs typeface="Times New Roman" panose="02020603050405020304" pitchFamily="18" charset="0"/>
                <a:sym typeface="Arial" panose="020B0604020202020204"/>
              </a:rPr>
              <a:t> </a:t>
            </a:r>
            <a:r>
              <a:rPr lang="en-US" altLang="en-US" sz="2800" kern="0" dirty="0" err="1">
                <a:latin typeface="Times New Roman" panose="02020603050405020304" pitchFamily="18" charset="0"/>
                <a:cs typeface="Times New Roman" panose="02020603050405020304" pitchFamily="18" charset="0"/>
                <a:sym typeface="Arial" panose="020B0604020202020204"/>
              </a:rPr>
              <a:t>trích</a:t>
            </a:r>
            <a:r>
              <a:rPr lang="en-US" altLang="en-US" sz="2800" kern="0" dirty="0">
                <a:latin typeface="Times New Roman" panose="02020603050405020304" pitchFamily="18" charset="0"/>
                <a:cs typeface="Times New Roman" panose="02020603050405020304" pitchFamily="18" charset="0"/>
                <a:sym typeface="Arial" panose="020B0604020202020204"/>
              </a:rPr>
              <a:t> </a:t>
            </a:r>
            <a:r>
              <a:rPr lang="en-US" altLang="en-US" sz="2800" kern="0" dirty="0" err="1">
                <a:latin typeface="Times New Roman" panose="02020603050405020304" pitchFamily="18" charset="0"/>
                <a:cs typeface="Times New Roman" panose="02020603050405020304" pitchFamily="18" charset="0"/>
                <a:sym typeface="Arial" panose="020B0604020202020204"/>
              </a:rPr>
              <a:t>là</a:t>
            </a:r>
            <a:r>
              <a:rPr lang="en-US" altLang="en-US" sz="2800" kern="0" dirty="0">
                <a:latin typeface="Times New Roman" panose="02020603050405020304" pitchFamily="18" charset="0"/>
                <a:cs typeface="Times New Roman" panose="02020603050405020304" pitchFamily="18" charset="0"/>
                <a:sym typeface="Arial" panose="020B0604020202020204"/>
              </a:rPr>
              <a:t> </a:t>
            </a:r>
            <a:r>
              <a:rPr lang="en-US" altLang="en-US" sz="2800" kern="0" dirty="0" err="1">
                <a:latin typeface="Times New Roman" panose="02020603050405020304" pitchFamily="18" charset="0"/>
                <a:cs typeface="Times New Roman" panose="02020603050405020304" pitchFamily="18" charset="0"/>
                <a:sym typeface="Arial" panose="020B0604020202020204"/>
              </a:rPr>
              <a:t>gì</a:t>
            </a:r>
            <a:r>
              <a:rPr lang="en-US" altLang="en-US" sz="2800" kern="0" dirty="0">
                <a:latin typeface="Times New Roman" panose="02020603050405020304" pitchFamily="18" charset="0"/>
                <a:cs typeface="Times New Roman" panose="02020603050405020304" pitchFamily="18" charset="0"/>
                <a:sym typeface="Arial" panose="020B0604020202020204"/>
              </a:rPr>
              <a:t>?</a:t>
            </a:r>
          </a:p>
        </p:txBody>
      </p:sp>
      <p:sp>
        <p:nvSpPr>
          <p:cNvPr id="46090" name="Text Box 10"/>
          <p:cNvSpPr txBox="1">
            <a:spLocks noChangeArrowheads="1"/>
          </p:cNvSpPr>
          <p:nvPr/>
        </p:nvSpPr>
        <p:spPr bwMode="auto">
          <a:xfrm>
            <a:off x="521605" y="311269"/>
            <a:ext cx="1012462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lvl="0">
              <a:spcBef>
                <a:spcPct val="50000"/>
              </a:spcBef>
              <a:buClr>
                <a:srgbClr val="000000"/>
              </a:buClr>
            </a:pPr>
            <a:r>
              <a:rPr lang="en-US" altLang="en-US" sz="3500" kern="0" dirty="0" err="1">
                <a:solidFill>
                  <a:srgbClr val="0000CC"/>
                </a:solidFill>
                <a:latin typeface="Times New Roman" panose="02020603050405020304" pitchFamily="18" charset="0"/>
                <a:cs typeface="Times New Roman" panose="02020603050405020304" pitchFamily="18" charset="0"/>
                <a:sym typeface="Arial" panose="020B0604020202020204"/>
              </a:rPr>
              <a:t>Nội</a:t>
            </a:r>
            <a:r>
              <a:rPr lang="en-US" altLang="en-US" sz="3500" kern="0" dirty="0">
                <a:solidFill>
                  <a:srgbClr val="0000CC"/>
                </a:solidFill>
                <a:latin typeface="Times New Roman" panose="02020603050405020304" pitchFamily="18" charset="0"/>
                <a:cs typeface="Times New Roman" panose="02020603050405020304" pitchFamily="18" charset="0"/>
                <a:sym typeface="Arial" panose="020B0604020202020204"/>
              </a:rPr>
              <a:t> dung: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Là</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suy</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nghĩ</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nội</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tâm</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của</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nhân</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vật</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ông</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3000" kern="0" dirty="0" err="1">
                <a:solidFill>
                  <a:srgbClr val="0000FF"/>
                </a:solidFill>
                <a:latin typeface="Times New Roman" panose="02020603050405020304" pitchFamily="18" charset="0"/>
                <a:cs typeface="Times New Roman" panose="02020603050405020304" pitchFamily="18" charset="0"/>
                <a:sym typeface="Arial" panose="020B0604020202020204"/>
              </a:rPr>
              <a:t>giáo</a:t>
            </a:r>
            <a:r>
              <a:rPr lang="en-US" altLang="en-US" sz="3000" kern="0" dirty="0">
                <a:solidFill>
                  <a:srgbClr val="0000FF"/>
                </a:solidFill>
                <a:latin typeface="Times New Roman" panose="02020603050405020304" pitchFamily="18" charset="0"/>
                <a:cs typeface="Times New Roman" panose="02020603050405020304" pitchFamily="18" charset="0"/>
                <a:sym typeface="Arial" panose="020B0604020202020204"/>
              </a:rPr>
              <a:t>.</a:t>
            </a:r>
          </a:p>
        </p:txBody>
      </p:sp>
      <p:sp>
        <p:nvSpPr>
          <p:cNvPr id="46091" name="AutoShape 11"/>
          <p:cNvSpPr>
            <a:spLocks noChangeArrowheads="1"/>
          </p:cNvSpPr>
          <p:nvPr/>
        </p:nvSpPr>
        <p:spPr bwMode="auto">
          <a:xfrm>
            <a:off x="1677260" y="3122393"/>
            <a:ext cx="9374981" cy="1905000"/>
          </a:xfrm>
          <a:prstGeom prst="wedgeEllipseCallout">
            <a:avLst>
              <a:gd name="adj1" fmla="val 29122"/>
              <a:gd name="adj2" fmla="val -84247"/>
            </a:avLst>
          </a:prstGeom>
          <a:solidFill>
            <a:schemeClr val="bg1">
              <a:lumMod val="85000"/>
            </a:schemeClr>
          </a:solidFill>
          <a:ln w="9525">
            <a:solidFill>
              <a:schemeClr val="tx1"/>
            </a:solidFill>
            <a:miter lim="800000"/>
            <a:headEnd/>
            <a:tailEnd/>
          </a:ln>
          <a:effectLst/>
        </p:spPr>
        <p:txBody>
          <a:bodyPr/>
          <a:lstStyle/>
          <a:p>
            <a:pPr algn="ctr">
              <a:buClr>
                <a:srgbClr val="000000"/>
              </a:buClr>
              <a:buFont typeface="Arial" panose="020B0604020202020204"/>
              <a:buNone/>
            </a:pPr>
            <a:endParaRPr lang="en-US" altLang="en-US" sz="20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46092" name="Text Box 12"/>
          <p:cNvSpPr txBox="1">
            <a:spLocks noChangeArrowheads="1"/>
          </p:cNvSpPr>
          <p:nvPr/>
        </p:nvSpPr>
        <p:spPr bwMode="auto">
          <a:xfrm>
            <a:off x="2949486" y="3488035"/>
            <a:ext cx="68305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3000" kern="0" dirty="0" err="1">
                <a:latin typeface="Times New Roman" panose="02020603050405020304" pitchFamily="18" charset="0"/>
                <a:cs typeface="Times New Roman" panose="02020603050405020304" pitchFamily="18" charset="0"/>
                <a:sym typeface="Arial" panose="020B0604020202020204"/>
              </a:rPr>
              <a:t>Tìm</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và</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chỉ</a:t>
            </a:r>
            <a:r>
              <a:rPr lang="en-US" altLang="en-US" sz="3000" kern="0" dirty="0">
                <a:latin typeface="Times New Roman" panose="02020603050405020304" pitchFamily="18" charset="0"/>
                <a:cs typeface="Times New Roman" panose="02020603050405020304" pitchFamily="18" charset="0"/>
                <a:sym typeface="Arial" panose="020B0604020202020204"/>
              </a:rPr>
              <a:t> ra </a:t>
            </a:r>
            <a:r>
              <a:rPr lang="en-US" altLang="en-US" sz="3000" kern="0" dirty="0" err="1">
                <a:latin typeface="Times New Roman" panose="02020603050405020304" pitchFamily="18" charset="0"/>
                <a:cs typeface="Times New Roman" panose="02020603050405020304" pitchFamily="18" charset="0"/>
                <a:sym typeface="Arial" panose="020B0604020202020204"/>
              </a:rPr>
              <a:t>những</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câu</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chữ</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thể</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hiện</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rõ</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tính</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chất</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nghị</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luận</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trong</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đoạn</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en-US" altLang="en-US" sz="3000" kern="0" dirty="0" err="1">
                <a:latin typeface="Times New Roman" panose="02020603050405020304" pitchFamily="18" charset="0"/>
                <a:cs typeface="Times New Roman" panose="02020603050405020304" pitchFamily="18" charset="0"/>
                <a:sym typeface="Arial" panose="020B0604020202020204"/>
              </a:rPr>
              <a:t>trích</a:t>
            </a:r>
            <a:r>
              <a:rPr lang="en-US" altLang="en-US" sz="3000" kern="0" dirty="0">
                <a:latin typeface="Times New Roman" panose="02020603050405020304" pitchFamily="18" charset="0"/>
                <a:cs typeface="Times New Roman" panose="02020603050405020304" pitchFamily="18" charset="0"/>
                <a:sym typeface="Arial" panose="020B0604020202020204"/>
              </a:rPr>
              <a:t> </a:t>
            </a:r>
            <a:r>
              <a:rPr lang="vi-VN" altLang="en-US" sz="3000" kern="0" dirty="0">
                <a:latin typeface="Times New Roman" panose="02020603050405020304" pitchFamily="18" charset="0"/>
                <a:cs typeface="Times New Roman" panose="02020603050405020304" pitchFamily="18" charset="0"/>
                <a:sym typeface="Arial" panose="020B0604020202020204"/>
              </a:rPr>
              <a:t>trên?</a:t>
            </a:r>
            <a:endParaRPr lang="en-US" altLang="en-US" sz="3000" kern="0" dirty="0">
              <a:latin typeface="Times New Roman" panose="02020603050405020304" pitchFamily="18" charset="0"/>
              <a:cs typeface="Times New Roman" panose="02020603050405020304" pitchFamily="18" charset="0"/>
              <a:sym typeface="Arial" panose="020B0604020202020204"/>
            </a:endParaRPr>
          </a:p>
        </p:txBody>
      </p:sp>
      <p:sp>
        <p:nvSpPr>
          <p:cNvPr id="19" name="Text Box 7"/>
          <p:cNvSpPr txBox="1">
            <a:spLocks noChangeArrowheads="1"/>
          </p:cNvSpPr>
          <p:nvPr/>
        </p:nvSpPr>
        <p:spPr bwMode="auto">
          <a:xfrm>
            <a:off x="521605" y="2033334"/>
            <a:ext cx="11164117"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000000"/>
              </a:buClr>
              <a:buFont typeface="Arial" panose="020B0604020202020204"/>
              <a:buNone/>
              <a:defRPr/>
            </a:pP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Chao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ôi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Đối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với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ở </a:t>
            </a:r>
            <a:r>
              <a:rPr lang="en-US" alt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quanh</a:t>
            </a:r>
            <a:r>
              <a:rPr lang="en-US" alt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nếu</a:t>
            </a:r>
            <a:r>
              <a:rPr lang="en-US" alt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cố</a:t>
            </a:r>
            <a:r>
              <a:rPr lang="en-US" alt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tìm</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mà</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hiểu</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họ</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thì</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chỉ</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thấy</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họ</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gàn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dở</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ngu</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ngốc</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xấu</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xa</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bỉ</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ổi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toàn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cớ</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để</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cho</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tàn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nhẫn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bao</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giờ</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thấy</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họ</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là</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đáng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thương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bao</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giờ</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thương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Vợ</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tôi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ác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nhưng</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thị</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khổ</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quá</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rồi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Một</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đau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chân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có</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lúc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nào</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quên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được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cái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chân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đau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của</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mình</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để</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nghĩ</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đến</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cái</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gì</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khác</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rgbClr val="0000FF"/>
                </a:solidFill>
                <a:latin typeface="Times New Roman" panose="02020603050405020304" pitchFamily="18" charset="0"/>
                <a:cs typeface="Times New Roman" panose="02020603050405020304" pitchFamily="18" charset="0"/>
                <a:sym typeface="Arial" panose="020B0604020202020204"/>
              </a:rPr>
              <a:t>đâu</a:t>
            </a: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Khi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khổ</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quá</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thì</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chẳng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còn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nghĩ</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gì</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đến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ai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được</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nữa</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Cái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bản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tính</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tốt</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của</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người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ta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bị</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những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nỗi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lo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lắng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buồn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đau</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ích</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kỉ</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che</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lấp</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mất</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Tôi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biết</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vậy</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nên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tôi</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chỉ</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buồn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chứ</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không</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nỡ</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r>
              <a:rPr lang="en-US" altLang="en-US" sz="2800" b="1" i="1" kern="0" dirty="0" err="1">
                <a:solidFill>
                  <a:schemeClr val="accent2"/>
                </a:solidFill>
                <a:latin typeface="Times New Roman" panose="02020603050405020304" pitchFamily="18" charset="0"/>
                <a:cs typeface="Times New Roman" panose="02020603050405020304" pitchFamily="18" charset="0"/>
                <a:sym typeface="Arial" panose="020B0604020202020204"/>
              </a:rPr>
              <a:t>giận</a:t>
            </a:r>
            <a:r>
              <a:rPr lang="en-US" altLang="en-US" sz="2800" b="1" i="1" kern="0" dirty="0">
                <a:solidFill>
                  <a:schemeClr val="accent2"/>
                </a:solidFill>
                <a:latin typeface="Times New Roman" panose="02020603050405020304" pitchFamily="18" charset="0"/>
                <a:cs typeface="Times New Roman" panose="02020603050405020304" pitchFamily="18" charset="0"/>
                <a:sym typeface="Arial" panose="020B0604020202020204"/>
              </a:rPr>
              <a:t>                                </a:t>
            </a:r>
          </a:p>
          <a:p>
            <a:pPr>
              <a:spcBef>
                <a:spcPct val="50000"/>
              </a:spcBef>
              <a:buClr>
                <a:srgbClr val="000000"/>
              </a:buClr>
              <a:buFont typeface="Arial" panose="020B0604020202020204"/>
              <a:buNone/>
              <a:defRPr/>
            </a:pPr>
            <a:r>
              <a:rPr lang="en-US" altLang="en-US" sz="2800" b="1" i="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800" b="1" kern="0" dirty="0">
                <a:latin typeface="Times New Roman" panose="02020603050405020304" pitchFamily="18" charset="0"/>
                <a:cs typeface="Times New Roman" panose="02020603050405020304" pitchFamily="18" charset="0"/>
                <a:sym typeface="Arial" panose="020B0604020202020204"/>
              </a:rPr>
              <a:t>( Nam Cao – </a:t>
            </a:r>
            <a:r>
              <a:rPr lang="en-US" altLang="en-US" sz="2800" b="1" kern="0" dirty="0" err="1">
                <a:latin typeface="Times New Roman" panose="02020603050405020304" pitchFamily="18" charset="0"/>
                <a:cs typeface="Times New Roman" panose="02020603050405020304" pitchFamily="18" charset="0"/>
                <a:sym typeface="Arial" panose="020B0604020202020204"/>
              </a:rPr>
              <a:t>Lão</a:t>
            </a:r>
            <a:r>
              <a:rPr lang="en-US" altLang="en-US" sz="2800" b="1" kern="0" dirty="0">
                <a:latin typeface="Times New Roman" panose="02020603050405020304" pitchFamily="18" charset="0"/>
                <a:cs typeface="Times New Roman" panose="02020603050405020304" pitchFamily="18" charset="0"/>
                <a:sym typeface="Arial" panose="020B0604020202020204"/>
              </a:rPr>
              <a:t> </a:t>
            </a:r>
            <a:r>
              <a:rPr lang="en-US" altLang="en-US" sz="2800" b="1" kern="0" dirty="0" err="1">
                <a:latin typeface="Times New Roman" panose="02020603050405020304" pitchFamily="18" charset="0"/>
                <a:cs typeface="Times New Roman" panose="02020603050405020304" pitchFamily="18" charset="0"/>
                <a:sym typeface="Arial" panose="020B0604020202020204"/>
              </a:rPr>
              <a:t>Hạc</a:t>
            </a:r>
            <a:r>
              <a:rPr lang="en-US" altLang="en-US" sz="2800" b="1" kern="0" dirty="0">
                <a:latin typeface="Times New Roman" panose="02020603050405020304" pitchFamily="18" charset="0"/>
                <a:cs typeface="Times New Roman" panose="02020603050405020304" pitchFamily="18" charset="0"/>
                <a:sym typeface="Arial" panose="020B0604020202020204"/>
              </a:rPr>
              <a:t>)</a:t>
            </a:r>
          </a:p>
        </p:txBody>
      </p:sp>
    </p:spTree>
    <p:extLst>
      <p:ext uri="{BB962C8B-B14F-4D97-AF65-F5344CB8AC3E}">
        <p14:creationId xmlns:p14="http://schemas.microsoft.com/office/powerpoint/2010/main" val="2548615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46086"/>
                                        </p:tgtEl>
                                        <p:attrNameLst>
                                          <p:attrName>style.visibility</p:attrName>
                                        </p:attrNameLst>
                                      </p:cBhvr>
                                      <p:to>
                                        <p:strVal val="visible"/>
                                      </p:to>
                                    </p:set>
                                    <p:animEffect transition="in" filter="box(in)">
                                      <p:cBhvr>
                                        <p:cTn id="7" dur="500"/>
                                        <p:tgtEl>
                                          <p:spTgt spid="46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6089"/>
                                        </p:tgtEl>
                                        <p:attrNameLst>
                                          <p:attrName>style.visibility</p:attrName>
                                        </p:attrNameLst>
                                      </p:cBhvr>
                                      <p:to>
                                        <p:strVal val="visible"/>
                                      </p:to>
                                    </p:set>
                                    <p:animEffect transition="in" filter="blinds(horizontal)">
                                      <p:cBhvr>
                                        <p:cTn id="12" dur="500"/>
                                        <p:tgtEl>
                                          <p:spTgt spid="4608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6088"/>
                                        </p:tgtEl>
                                        <p:attrNameLst>
                                          <p:attrName>style.visibility</p:attrName>
                                        </p:attrNameLst>
                                      </p:cBhvr>
                                      <p:to>
                                        <p:strVal val="visible"/>
                                      </p:to>
                                    </p:set>
                                    <p:animEffect transition="in" filter="blinds(horizontal)">
                                      <p:cBhvr>
                                        <p:cTn id="15" dur="500"/>
                                        <p:tgtEl>
                                          <p:spTgt spid="460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grpId="1" nodeType="clickEffect">
                                  <p:stCondLst>
                                    <p:cond delay="0"/>
                                  </p:stCondLst>
                                  <p:childTnLst>
                                    <p:animEffect transition="out" filter="box(in)">
                                      <p:cBhvr>
                                        <p:cTn id="19" dur="500"/>
                                        <p:tgtEl>
                                          <p:spTgt spid="46089"/>
                                        </p:tgtEl>
                                      </p:cBhvr>
                                    </p:animEffect>
                                    <p:set>
                                      <p:cBhvr>
                                        <p:cTn id="20" dur="1" fill="hold">
                                          <p:stCondLst>
                                            <p:cond delay="499"/>
                                          </p:stCondLst>
                                        </p:cTn>
                                        <p:tgtEl>
                                          <p:spTgt spid="46089"/>
                                        </p:tgtEl>
                                        <p:attrNameLst>
                                          <p:attrName>style.visibility</p:attrName>
                                        </p:attrNameLst>
                                      </p:cBhvr>
                                      <p:to>
                                        <p:strVal val="hidden"/>
                                      </p:to>
                                    </p:set>
                                  </p:childTnLst>
                                </p:cTn>
                              </p:par>
                              <p:par>
                                <p:cTn id="21" presetID="4" presetClass="exit" presetSubtype="16" fill="hold" grpId="1" nodeType="withEffect">
                                  <p:stCondLst>
                                    <p:cond delay="0"/>
                                  </p:stCondLst>
                                  <p:childTnLst>
                                    <p:animEffect transition="out" filter="box(in)">
                                      <p:cBhvr>
                                        <p:cTn id="22" dur="500"/>
                                        <p:tgtEl>
                                          <p:spTgt spid="46088"/>
                                        </p:tgtEl>
                                      </p:cBhvr>
                                    </p:animEffect>
                                    <p:set>
                                      <p:cBhvr>
                                        <p:cTn id="23" dur="1" fill="hold">
                                          <p:stCondLst>
                                            <p:cond delay="499"/>
                                          </p:stCondLst>
                                        </p:cTn>
                                        <p:tgtEl>
                                          <p:spTgt spid="4608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6090"/>
                                        </p:tgtEl>
                                        <p:attrNameLst>
                                          <p:attrName>style.visibility</p:attrName>
                                        </p:attrNameLst>
                                      </p:cBhvr>
                                      <p:to>
                                        <p:strVal val="visible"/>
                                      </p:to>
                                    </p:set>
                                    <p:animEffect transition="in" filter="blinds(horizontal)">
                                      <p:cBhvr>
                                        <p:cTn id="28" dur="500"/>
                                        <p:tgtEl>
                                          <p:spTgt spid="460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46091"/>
                                        </p:tgtEl>
                                        <p:attrNameLst>
                                          <p:attrName>style.visibility</p:attrName>
                                        </p:attrNameLst>
                                      </p:cBhvr>
                                      <p:to>
                                        <p:strVal val="visible"/>
                                      </p:to>
                                    </p:set>
                                    <p:animEffect transition="in" filter="box(in)">
                                      <p:cBhvr>
                                        <p:cTn id="33" dur="500"/>
                                        <p:tgtEl>
                                          <p:spTgt spid="46091"/>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46092"/>
                                        </p:tgtEl>
                                        <p:attrNameLst>
                                          <p:attrName>style.visibility</p:attrName>
                                        </p:attrNameLst>
                                      </p:cBhvr>
                                      <p:to>
                                        <p:strVal val="visible"/>
                                      </p:to>
                                    </p:set>
                                    <p:animEffect transition="in" filter="box(in)">
                                      <p:cBhvr>
                                        <p:cTn id="36" dur="500"/>
                                        <p:tgtEl>
                                          <p:spTgt spid="4609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46091"/>
                                        </p:tgtEl>
                                      </p:cBhvr>
                                    </p:animEffect>
                                    <p:set>
                                      <p:cBhvr>
                                        <p:cTn id="41" dur="1" fill="hold">
                                          <p:stCondLst>
                                            <p:cond delay="499"/>
                                          </p:stCondLst>
                                        </p:cTn>
                                        <p:tgtEl>
                                          <p:spTgt spid="46091"/>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46092"/>
                                        </p:tgtEl>
                                      </p:cBhvr>
                                    </p:animEffect>
                                    <p:set>
                                      <p:cBhvr>
                                        <p:cTn id="44" dur="1" fill="hold">
                                          <p:stCondLst>
                                            <p:cond delay="499"/>
                                          </p:stCondLst>
                                        </p:cTn>
                                        <p:tgtEl>
                                          <p:spTgt spid="4609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8" grpId="0" animBg="1"/>
      <p:bldP spid="46088" grpId="1" animBg="1"/>
      <p:bldP spid="46089" grpId="0"/>
      <p:bldP spid="46089" grpId="1"/>
      <p:bldP spid="46090" grpId="0"/>
      <p:bldP spid="46091" grpId="0" animBg="1"/>
      <p:bldP spid="46091" grpId="1" animBg="1"/>
      <p:bldP spid="46092" grpId="0"/>
      <p:bldP spid="46092"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304800"/>
            <a:ext cx="8229600" cy="1235075"/>
          </a:xfrm>
        </p:spPr>
        <p:txBody>
          <a:bodyPr/>
          <a:lstStyle/>
          <a:p>
            <a:pPr eaLnBrk="1" hangingPunct="1">
              <a:defRPr/>
            </a:pPr>
            <a:br>
              <a:rPr lang="en-US" altLang="en-US" sz="2000" dirty="0">
                <a:solidFill>
                  <a:srgbClr val="FF0000"/>
                </a:solidFill>
                <a:latin typeface="Times New Roman" panose="02020603050405020304" pitchFamily="18" charset="0"/>
                <a:cs typeface="Times New Roman" panose="02020603050405020304" pitchFamily="18" charset="0"/>
              </a:rPr>
            </a:br>
            <a:r>
              <a:rPr lang="en-US" altLang="en-US" sz="2000" dirty="0">
                <a:solidFill>
                  <a:srgbClr val="FF0000"/>
                </a:solidFill>
                <a:latin typeface="Times New Roman" panose="02020603050405020304" pitchFamily="18" charset="0"/>
                <a:cs typeface="Times New Roman"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148" name="Text Box 4"/>
          <p:cNvSpPr txBox="1">
            <a:spLocks noChangeArrowheads="1"/>
          </p:cNvSpPr>
          <p:nvPr/>
        </p:nvSpPr>
        <p:spPr bwMode="auto">
          <a:xfrm>
            <a:off x="1905000" y="1371600"/>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endParaRPr lang="en-US" altLang="en-US" sz="2000" b="1" kern="0" dirty="0">
              <a:solidFill>
                <a:srgbClr val="0000CC"/>
              </a:solidFill>
              <a:latin typeface="Times New Roman" panose="02020603050405020304" pitchFamily="18" charset="0"/>
              <a:cs typeface="Times New Roman" panose="02020603050405020304" pitchFamily="18" charset="0"/>
              <a:sym typeface="Arial" panose="020B0604020202020204"/>
            </a:endParaRPr>
          </a:p>
        </p:txBody>
      </p:sp>
      <p:sp>
        <p:nvSpPr>
          <p:cNvPr id="46091" name="AutoShape 11"/>
          <p:cNvSpPr>
            <a:spLocks noChangeArrowheads="1"/>
          </p:cNvSpPr>
          <p:nvPr/>
        </p:nvSpPr>
        <p:spPr bwMode="auto">
          <a:xfrm>
            <a:off x="1246163" y="2755928"/>
            <a:ext cx="7467600" cy="1905000"/>
          </a:xfrm>
          <a:prstGeom prst="wedgeEllipseCallout">
            <a:avLst>
              <a:gd name="adj1" fmla="val 38458"/>
              <a:gd name="adj2" fmla="val -99333"/>
            </a:avLst>
          </a:prstGeom>
          <a:solidFill>
            <a:schemeClr val="bg1">
              <a:lumMod val="85000"/>
            </a:schemeClr>
          </a:solidFill>
          <a:ln w="9525">
            <a:solidFill>
              <a:schemeClr val="tx1"/>
            </a:solidFill>
            <a:miter lim="800000"/>
            <a:headEnd/>
            <a:tailEnd/>
          </a:ln>
          <a:effectLst/>
        </p:spPr>
        <p:txBody>
          <a:bodyPr/>
          <a:lstStyle/>
          <a:p>
            <a:pPr algn="ctr">
              <a:buClr>
                <a:srgbClr val="000000"/>
              </a:buClr>
              <a:buFont typeface="Arial" panose="020B0604020202020204"/>
              <a:buNone/>
            </a:pPr>
            <a:endParaRPr lang="en-US" altLang="en-US" sz="20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46092" name="Text Box 12"/>
          <p:cNvSpPr txBox="1">
            <a:spLocks noChangeArrowheads="1"/>
          </p:cNvSpPr>
          <p:nvPr/>
        </p:nvSpPr>
        <p:spPr bwMode="auto">
          <a:xfrm>
            <a:off x="2313475" y="3128332"/>
            <a:ext cx="5791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Để</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làm</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điều</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đó</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tác</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giả</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đã</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đưa</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ra</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luận</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điểm</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và</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cách</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lập</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luận</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như</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thế</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0000"/>
                </a:solidFill>
                <a:latin typeface="Times New Roman" panose="02020603050405020304" pitchFamily="18" charset="0"/>
                <a:cs typeface="Times New Roman" panose="02020603050405020304" pitchFamily="18" charset="0"/>
                <a:sym typeface="Arial" panose="020B0604020202020204"/>
              </a:rPr>
              <a:t>nào</a:t>
            </a:r>
            <a:r>
              <a:rPr lang="en-US" altLang="en-US" sz="2200" b="1" kern="0" dirty="0">
                <a:solidFill>
                  <a:srgbClr val="FF0000"/>
                </a:solidFill>
                <a:latin typeface="Times New Roman" panose="02020603050405020304" pitchFamily="18" charset="0"/>
                <a:cs typeface="Times New Roman" panose="02020603050405020304" pitchFamily="18" charset="0"/>
                <a:sym typeface="Arial" panose="020B0604020202020204"/>
              </a:rPr>
              <a:t> ?</a:t>
            </a:r>
          </a:p>
        </p:txBody>
      </p:sp>
      <p:sp>
        <p:nvSpPr>
          <p:cNvPr id="46093" name="Text Box 13"/>
          <p:cNvSpPr txBox="1">
            <a:spLocks noChangeArrowheads="1"/>
          </p:cNvSpPr>
          <p:nvPr/>
        </p:nvSpPr>
        <p:spPr bwMode="auto">
          <a:xfrm>
            <a:off x="814001" y="327030"/>
            <a:ext cx="35884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2400" b="1" kern="0" dirty="0">
                <a:solidFill>
                  <a:srgbClr val="0000CC"/>
                </a:solidFill>
                <a:latin typeface="Times New Roman" panose="02020603050405020304" pitchFamily="18" charset="0"/>
                <a:cs typeface="Times New Roman" panose="02020603050405020304" pitchFamily="18" charset="0"/>
                <a:sym typeface="Arial" panose="020B0604020202020204"/>
              </a:rPr>
              <a:t>*</a:t>
            </a:r>
            <a:r>
              <a:rPr lang="en-US" altLang="en-US" sz="2400" b="1" kern="0" dirty="0" err="1">
                <a:solidFill>
                  <a:srgbClr val="0000CC"/>
                </a:solidFill>
                <a:latin typeface="Times New Roman" panose="02020603050405020304" pitchFamily="18" charset="0"/>
                <a:cs typeface="Times New Roman" panose="02020603050405020304" pitchFamily="18" charset="0"/>
                <a:sym typeface="Arial" panose="020B0604020202020204"/>
              </a:rPr>
              <a:t>Lập</a:t>
            </a:r>
            <a:r>
              <a:rPr lang="en-US" altLang="en-US" sz="2400" b="1" kern="0" dirty="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CC"/>
                </a:solidFill>
                <a:latin typeface="Times New Roman" panose="02020603050405020304" pitchFamily="18" charset="0"/>
                <a:cs typeface="Times New Roman" panose="02020603050405020304" pitchFamily="18" charset="0"/>
                <a:sym typeface="Arial" panose="020B0604020202020204"/>
              </a:rPr>
              <a:t>luận</a:t>
            </a:r>
            <a:r>
              <a:rPr lang="en-US" altLang="en-US" sz="2400" b="1" kern="0" dirty="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CC"/>
                </a:solidFill>
                <a:latin typeface="Times New Roman" panose="02020603050405020304" pitchFamily="18" charset="0"/>
                <a:cs typeface="Times New Roman" panose="02020603050405020304" pitchFamily="18" charset="0"/>
                <a:sym typeface="Arial" panose="020B0604020202020204"/>
              </a:rPr>
              <a:t>và</a:t>
            </a:r>
            <a:r>
              <a:rPr lang="en-US" altLang="en-US" sz="2400" b="1" kern="0" dirty="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CC"/>
                </a:solidFill>
                <a:latin typeface="Times New Roman" panose="02020603050405020304" pitchFamily="18" charset="0"/>
                <a:cs typeface="Times New Roman" panose="02020603050405020304" pitchFamily="18" charset="0"/>
                <a:sym typeface="Arial" panose="020B0604020202020204"/>
              </a:rPr>
              <a:t>luận</a:t>
            </a:r>
            <a:r>
              <a:rPr lang="en-US" altLang="en-US" sz="2400" b="1" kern="0" dirty="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CC"/>
                </a:solidFill>
                <a:latin typeface="Times New Roman" panose="02020603050405020304" pitchFamily="18" charset="0"/>
                <a:cs typeface="Times New Roman" panose="02020603050405020304" pitchFamily="18" charset="0"/>
                <a:sym typeface="Arial" panose="020B0604020202020204"/>
              </a:rPr>
              <a:t>điểm</a:t>
            </a:r>
            <a:r>
              <a:rPr lang="en-US" altLang="en-US" sz="2400" b="1" kern="0" dirty="0">
                <a:solidFill>
                  <a:srgbClr val="0000CC"/>
                </a:solidFill>
                <a:latin typeface="Times New Roman" panose="02020603050405020304" pitchFamily="18" charset="0"/>
                <a:cs typeface="Times New Roman" panose="02020603050405020304" pitchFamily="18" charset="0"/>
                <a:sym typeface="Arial" panose="020B0604020202020204"/>
              </a:rPr>
              <a:t>:</a:t>
            </a:r>
          </a:p>
        </p:txBody>
      </p:sp>
      <p:sp>
        <p:nvSpPr>
          <p:cNvPr id="46094" name="Text Box 14"/>
          <p:cNvSpPr txBox="1">
            <a:spLocks noChangeArrowheads="1"/>
          </p:cNvSpPr>
          <p:nvPr/>
        </p:nvSpPr>
        <p:spPr bwMode="auto">
          <a:xfrm>
            <a:off x="219513" y="834995"/>
            <a:ext cx="116544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Tx/>
              <a:buChar char="-"/>
            </a:pP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Nêu</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vấn</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đề</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Nếu</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ta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tìm</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mà</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hiểu</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người</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ở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xung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quanh</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ta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thì</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ta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sẽ</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cơ</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sở</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tàn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nhẫn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độc</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ác</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họ</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46095" name="Text Box 15"/>
          <p:cNvSpPr txBox="1">
            <a:spLocks noChangeArrowheads="1"/>
          </p:cNvSpPr>
          <p:nvPr/>
        </p:nvSpPr>
        <p:spPr bwMode="auto">
          <a:xfrm>
            <a:off x="260655" y="1771740"/>
            <a:ext cx="115722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20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Phát</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triển</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vấn</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đề</a:t>
            </a:r>
            <a:r>
              <a:rPr lang="en-US" altLang="en-US" sz="24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Vợ</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tôi</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phải</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người</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ác</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nhưng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sở</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dĩ</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thị</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trở</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nên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ích</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kỉ</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tàn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nhẫn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thị</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đã</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quá</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khổ</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46097" name="Text Box 17"/>
          <p:cNvSpPr txBox="1">
            <a:spLocks noChangeArrowheads="1"/>
          </p:cNvSpPr>
          <p:nvPr/>
        </p:nvSpPr>
        <p:spPr bwMode="auto">
          <a:xfrm>
            <a:off x="419100" y="2897529"/>
            <a:ext cx="899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24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Kết</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thúc</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vấn</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đề</a:t>
            </a:r>
            <a:r>
              <a:rPr lang="en-US" altLang="en-US" sz="24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Tôi</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biết</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vậy</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nên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tôi</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chỉ</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buồn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chứ</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nỡ</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giận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46098" name="Text Box 18"/>
          <p:cNvSpPr txBox="1">
            <a:spLocks noChangeArrowheads="1"/>
          </p:cNvSpPr>
          <p:nvPr/>
        </p:nvSpPr>
        <p:spPr bwMode="auto">
          <a:xfrm>
            <a:off x="344109" y="4245459"/>
            <a:ext cx="114887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2400" kern="0" dirty="0">
                <a:solidFill>
                  <a:srgbClr val="0000FF"/>
                </a:solidFill>
                <a:latin typeface="Times New Roman" panose="02020603050405020304" pitchFamily="18" charset="0"/>
                <a:cs typeface="Times New Roman" panose="02020603050405020304" pitchFamily="18" charset="0"/>
                <a:sym typeface="Arial" panose="020B0604020202020204"/>
              </a:rPr>
              <a:t>*</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Về</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hình</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b="1" kern="0" dirty="0" err="1">
                <a:solidFill>
                  <a:srgbClr val="0000FF"/>
                </a:solidFill>
                <a:latin typeface="Times New Roman" panose="02020603050405020304" pitchFamily="18" charset="0"/>
                <a:cs typeface="Times New Roman" panose="02020603050405020304" pitchFamily="18" charset="0"/>
                <a:sym typeface="Arial" panose="020B0604020202020204"/>
              </a:rPr>
              <a:t>thức</a:t>
            </a:r>
            <a:r>
              <a:rPr lang="en-US" altLang="en-US" sz="2400" b="1" kern="0" dirty="0">
                <a:solidFill>
                  <a:srgbClr val="0000FF"/>
                </a:solidFill>
                <a:latin typeface="Times New Roman" panose="02020603050405020304" pitchFamily="18" charset="0"/>
                <a:cs typeface="Times New Roman" panose="02020603050405020304" pitchFamily="18" charset="0"/>
                <a:sym typeface="Arial" panose="020B0604020202020204"/>
              </a:rPr>
              <a:t>:</a:t>
            </a:r>
            <a:r>
              <a:rPr lang="en-US" altLang="en-US" sz="2400" kern="0" dirty="0">
                <a:solidFill>
                  <a:srgbClr val="0000FF"/>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Dùng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khẳng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định,ngắn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gọn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hô</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ứng</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thể</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hiện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phán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đoán</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dirty="0" err="1">
                <a:solidFill>
                  <a:srgbClr val="000000"/>
                </a:solidFill>
                <a:latin typeface="Times New Roman" panose="02020603050405020304" pitchFamily="18" charset="0"/>
                <a:cs typeface="Times New Roman" panose="02020603050405020304" pitchFamily="18" charset="0"/>
                <a:sym typeface="Arial" panose="020B0604020202020204"/>
              </a:rPr>
              <a:t>như</a:t>
            </a:r>
            <a:r>
              <a:rPr lang="en-US" alt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Nếu</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thì</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thế</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cho</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nên</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sở</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dĩ</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i="1" kern="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altLang="en-US" sz="2400" i="1"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21" name="AutoShape 19"/>
          <p:cNvSpPr>
            <a:spLocks noChangeArrowheads="1"/>
          </p:cNvSpPr>
          <p:nvPr/>
        </p:nvSpPr>
        <p:spPr bwMode="auto">
          <a:xfrm>
            <a:off x="1474763" y="4714607"/>
            <a:ext cx="9144000" cy="914400"/>
          </a:xfrm>
          <a:prstGeom prst="wedgeEllipseCallout">
            <a:avLst>
              <a:gd name="adj1" fmla="val -37241"/>
              <a:gd name="adj2" fmla="val 46704"/>
            </a:avLst>
          </a:prstGeom>
          <a:solidFill>
            <a:schemeClr val="bg1">
              <a:lumMod val="85000"/>
            </a:schemeClr>
          </a:solidFill>
          <a:ln w="9525">
            <a:solidFill>
              <a:schemeClr val="tx1"/>
            </a:solidFill>
            <a:miter lim="800000"/>
            <a:headEnd/>
            <a:tailEnd/>
          </a:ln>
          <a:effectLst/>
        </p:spPr>
        <p:txBody>
          <a:bodyPr/>
          <a:lstStyle/>
          <a:p>
            <a:pPr algn="ctr">
              <a:buClr>
                <a:srgbClr val="000000"/>
              </a:buClr>
              <a:buFont typeface="Arial" panose="020B0604020202020204"/>
              <a:buNone/>
            </a:pPr>
            <a:endParaRPr lang="en-US" altLang="en-US" sz="20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22" name="Text Box 20"/>
          <p:cNvSpPr txBox="1">
            <a:spLocks noChangeArrowheads="1"/>
          </p:cNvSpPr>
          <p:nvPr/>
        </p:nvSpPr>
        <p:spPr bwMode="auto">
          <a:xfrm>
            <a:off x="2217880" y="5012251"/>
            <a:ext cx="815024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buClr>
                <a:srgbClr val="000000"/>
              </a:buClr>
              <a:buFont typeface="Arial" panose="020B0604020202020204"/>
              <a:buNone/>
            </a:pP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Các</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câu</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văn</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trong</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đoạn</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trích</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thường</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là</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loại</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câu</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2200" b="1" kern="0" dirty="0" err="1">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gì</a:t>
            </a:r>
            <a:r>
              <a:rPr lang="en-US" altLang="en-US" sz="2200" b="1" kern="0" dirty="0">
                <a:solidFill>
                  <a:srgbClr val="FF5050">
                    <a:lumMod val="75000"/>
                  </a:srgbClr>
                </a:solidFill>
                <a:latin typeface="Times New Roman" panose="02020603050405020304" pitchFamily="18" charset="0"/>
                <a:cs typeface="Times New Roman" panose="02020603050405020304" pitchFamily="18" charset="0"/>
                <a:sym typeface="Arial" panose="020B0604020202020204"/>
              </a:rPr>
              <a:t>?</a:t>
            </a:r>
          </a:p>
        </p:txBody>
      </p:sp>
    </p:spTree>
    <p:extLst>
      <p:ext uri="{BB962C8B-B14F-4D97-AF65-F5344CB8AC3E}">
        <p14:creationId xmlns:p14="http://schemas.microsoft.com/office/powerpoint/2010/main" val="236054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box(in)">
                                      <p:cBhvr>
                                        <p:cTn id="7" dur="500"/>
                                        <p:tgtEl>
                                          <p:spTgt spid="4609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6092"/>
                                        </p:tgtEl>
                                        <p:attrNameLst>
                                          <p:attrName>style.visibility</p:attrName>
                                        </p:attrNameLst>
                                      </p:cBhvr>
                                      <p:to>
                                        <p:strVal val="visible"/>
                                      </p:to>
                                    </p:set>
                                    <p:animEffect transition="in" filter="box(in)">
                                      <p:cBhvr>
                                        <p:cTn id="10" dur="500"/>
                                        <p:tgtEl>
                                          <p:spTgt spid="460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46091"/>
                                        </p:tgtEl>
                                      </p:cBhvr>
                                    </p:animEffect>
                                    <p:set>
                                      <p:cBhvr>
                                        <p:cTn id="15" dur="1" fill="hold">
                                          <p:stCondLst>
                                            <p:cond delay="499"/>
                                          </p:stCondLst>
                                        </p:cTn>
                                        <p:tgtEl>
                                          <p:spTgt spid="46091"/>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46092"/>
                                        </p:tgtEl>
                                      </p:cBhvr>
                                    </p:animEffect>
                                    <p:set>
                                      <p:cBhvr>
                                        <p:cTn id="18" dur="1" fill="hold">
                                          <p:stCondLst>
                                            <p:cond delay="499"/>
                                          </p:stCondLst>
                                        </p:cTn>
                                        <p:tgtEl>
                                          <p:spTgt spid="4609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6093"/>
                                        </p:tgtEl>
                                        <p:attrNameLst>
                                          <p:attrName>style.visibility</p:attrName>
                                        </p:attrNameLst>
                                      </p:cBhvr>
                                      <p:to>
                                        <p:strVal val="visible"/>
                                      </p:to>
                                    </p:set>
                                    <p:animEffect transition="in" filter="box(in)">
                                      <p:cBhvr>
                                        <p:cTn id="23" dur="500"/>
                                        <p:tgtEl>
                                          <p:spTgt spid="460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6094"/>
                                        </p:tgtEl>
                                        <p:attrNameLst>
                                          <p:attrName>style.visibility</p:attrName>
                                        </p:attrNameLst>
                                      </p:cBhvr>
                                      <p:to>
                                        <p:strVal val="visible"/>
                                      </p:to>
                                    </p:set>
                                    <p:animEffect transition="in" filter="blinds(horizontal)">
                                      <p:cBhvr>
                                        <p:cTn id="28" dur="500"/>
                                        <p:tgtEl>
                                          <p:spTgt spid="460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6095"/>
                                        </p:tgtEl>
                                        <p:attrNameLst>
                                          <p:attrName>style.visibility</p:attrName>
                                        </p:attrNameLst>
                                      </p:cBhvr>
                                      <p:to>
                                        <p:strVal val="visible"/>
                                      </p:to>
                                    </p:set>
                                    <p:animEffect transition="in" filter="blinds(horizontal)">
                                      <p:cBhvr>
                                        <p:cTn id="33" dur="500"/>
                                        <p:tgtEl>
                                          <p:spTgt spid="460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46097"/>
                                        </p:tgtEl>
                                        <p:attrNameLst>
                                          <p:attrName>style.visibility</p:attrName>
                                        </p:attrNameLst>
                                      </p:cBhvr>
                                      <p:to>
                                        <p:strVal val="visible"/>
                                      </p:to>
                                    </p:set>
                                    <p:animEffect transition="in" filter="box(in)">
                                      <p:cBhvr>
                                        <p:cTn id="38" dur="500"/>
                                        <p:tgtEl>
                                          <p:spTgt spid="4609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6098"/>
                                        </p:tgtEl>
                                        <p:attrNameLst>
                                          <p:attrName>style.visibility</p:attrName>
                                        </p:attrNameLst>
                                      </p:cBhvr>
                                      <p:to>
                                        <p:strVal val="visible"/>
                                      </p:to>
                                    </p:set>
                                    <p:anim calcmode="lin" valueType="num">
                                      <p:cBhvr additive="base">
                                        <p:cTn id="61" dur="500" fill="hold"/>
                                        <p:tgtEl>
                                          <p:spTgt spid="46098"/>
                                        </p:tgtEl>
                                        <p:attrNameLst>
                                          <p:attrName>ppt_x</p:attrName>
                                        </p:attrNameLst>
                                      </p:cBhvr>
                                      <p:tavLst>
                                        <p:tav tm="0">
                                          <p:val>
                                            <p:strVal val="#ppt_x"/>
                                          </p:val>
                                        </p:tav>
                                        <p:tav tm="100000">
                                          <p:val>
                                            <p:strVal val="#ppt_x"/>
                                          </p:val>
                                        </p:tav>
                                      </p:tavLst>
                                    </p:anim>
                                    <p:anim calcmode="lin" valueType="num">
                                      <p:cBhvr additive="base">
                                        <p:cTn id="62" dur="500" fill="hold"/>
                                        <p:tgtEl>
                                          <p:spTgt spid="46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animBg="1"/>
      <p:bldP spid="46091" grpId="1" animBg="1"/>
      <p:bldP spid="46092" grpId="0"/>
      <p:bldP spid="46092" grpId="1"/>
      <p:bldP spid="46093" grpId="0"/>
      <p:bldP spid="46094" grpId="0"/>
      <p:bldP spid="46095" grpId="0"/>
      <p:bldP spid="46097" grpId="0"/>
      <p:bldP spid="46098" grpId="0"/>
      <p:bldP spid="21" grpId="0" animBg="1"/>
      <p:bldP spid="21" grpId="1" animBg="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70481" y="156416"/>
            <a:ext cx="11763213" cy="6071320"/>
          </a:xfrm>
        </p:spPr>
        <p:txBody>
          <a:bodyPr>
            <a:noAutofit/>
          </a:bodyPr>
          <a:lstStyle/>
          <a:p>
            <a:pPr algn="l"/>
            <a:r>
              <a:rPr lang="en-US" sz="2400" b="1" dirty="0">
                <a:solidFill>
                  <a:srgbClr val="C00000"/>
                </a:solidFill>
                <a:latin typeface="Times New Roman" panose="02020603050405020304" pitchFamily="18" charset="0"/>
                <a:cs typeface="Times New Roman" panose="02020603050405020304" pitchFamily="18" charset="0"/>
              </a:rPr>
              <a:t>    </a:t>
            </a:r>
            <a:br>
              <a:rPr lang="vi-VN" sz="2400" b="1" dirty="0">
                <a:solidFill>
                  <a:srgbClr val="C00000"/>
                </a:solidFill>
                <a:latin typeface="Times New Roman" panose="02020603050405020304" pitchFamily="18" charset="0"/>
                <a:cs typeface="Times New Roman" panose="02020603050405020304" pitchFamily="18" charset="0"/>
              </a:rPr>
            </a:br>
            <a:br>
              <a:rPr lang="vi-VN" sz="2400" b="1" dirty="0">
                <a:solidFill>
                  <a:srgbClr val="C00000"/>
                </a:solidFill>
                <a:latin typeface="Times New Roman" panose="02020603050405020304" pitchFamily="18" charset="0"/>
                <a:cs typeface="Times New Roman" panose="02020603050405020304" pitchFamily="18" charset="0"/>
              </a:rPr>
            </a:b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Vd</a:t>
            </a:r>
            <a:r>
              <a:rPr lang="en-US" sz="2400" b="1" dirty="0">
                <a:solidFill>
                  <a:srgbClr val="C00000"/>
                </a:solidFill>
                <a:latin typeface="Times New Roman" panose="02020603050405020304" pitchFamily="18" charset="0"/>
                <a:cs typeface="Times New Roman" panose="02020603050405020304" pitchFamily="18" charset="0"/>
              </a:rPr>
              <a:t>: b: </a:t>
            </a:r>
            <a:r>
              <a:rPr lang="en-US" sz="2400" b="1" dirty="0" err="1">
                <a:solidFill>
                  <a:srgbClr val="C00000"/>
                </a:solidFill>
                <a:latin typeface="Times New Roman" panose="02020603050405020304" pitchFamily="18" charset="0"/>
                <a:cs typeface="Times New Roman" panose="02020603050405020304" pitchFamily="18" charset="0"/>
              </a:rPr>
              <a:t>Câu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chuyện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Lỗi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lầm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biết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ơn</a:t>
            </a:r>
            <a:r>
              <a:rPr lang="en-US" sz="2400" b="1" dirty="0">
                <a:solidFill>
                  <a:srgbClr val="C00000"/>
                </a:solidFill>
                <a:latin typeface="Times New Roman" panose="02020603050405020304" pitchFamily="18" charset="0"/>
                <a:cs typeface="Times New Roman" panose="02020603050405020304" pitchFamily="18" charset="0"/>
              </a:rPr>
              <a:t>” </a:t>
            </a:r>
            <a:br>
              <a:rPr lang="en-US" sz="2400" b="1" dirty="0">
                <a:solidFill>
                  <a:srgbClr val="C0000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a:t>
            </a:r>
            <a:br>
              <a:rPr lang="en-US" sz="2400" b="1" dirty="0">
                <a:solidFill>
                  <a:srgbClr val="0000FF"/>
                </a:solidFill>
                <a:latin typeface="Times New Roman" panose="02020603050405020304" pitchFamily="18" charset="0"/>
                <a:cs typeface="Times New Roman" panose="02020603050405020304" pitchFamily="18" charset="0"/>
              </a:rPr>
            </a:br>
            <a:r>
              <a:rPr lang="en-US" sz="2400" b="1" dirty="0">
                <a:solidFill>
                  <a:srgbClr val="0000FF"/>
                </a:solidFill>
                <a:latin typeface="Times New Roman" panose="02020603050405020304" pitchFamily="18" charset="0"/>
                <a:cs typeface="Times New Roman" panose="02020603050405020304" pitchFamily="18" charset="0"/>
              </a:rPr>
              <a:t>                                                       LỖI LẦM VÀ SỰ BIẾT ƠN</a:t>
            </a:r>
            <a:br>
              <a:rPr lang="en-US" sz="2400" b="1" dirty="0">
                <a:solidFill>
                  <a:srgbClr val="0000FF"/>
                </a:solidFill>
                <a:latin typeface="Times New Roman" panose="02020603050405020304" pitchFamily="18" charset="0"/>
                <a:cs typeface="Times New Roman" panose="02020603050405020304" pitchFamily="18" charset="0"/>
              </a:rPr>
            </a:b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qua </a:t>
            </a:r>
            <a:r>
              <a:rPr lang="en-US" sz="2400" dirty="0" err="1">
                <a:solidFill>
                  <a:srgbClr val="0000FF"/>
                </a:solidFill>
                <a:latin typeface="Times New Roman" panose="02020603050405020304" pitchFamily="18" charset="0"/>
                <a:cs typeface="Times New Roman" panose="02020603050405020304" pitchFamily="18" charset="0"/>
              </a:rPr>
              <a:t>sa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chuyến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giữa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xảy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cuộc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tranh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luận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nóng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kiềm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chế</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nặng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miệt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kia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xúc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phạm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nói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cát</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Hôm</a:t>
            </a:r>
            <a:r>
              <a:rPr lang="en-US" sz="2400" dirty="0">
                <a:solidFill>
                  <a:srgbClr val="0000FF"/>
                </a:solidFill>
                <a:latin typeface="Times New Roman" panose="02020603050405020304" pitchFamily="18" charset="0"/>
                <a:cs typeface="Times New Roman" panose="02020603050405020304" pitchFamily="18" charset="0"/>
              </a:rPr>
              <a:t> nay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tôi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những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tôi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nghĩ</a:t>
            </a:r>
            <a:r>
              <a:rPr lang="en-US" sz="2400" dirty="0">
                <a:solidFill>
                  <a:srgbClr val="0000FF"/>
                </a:solidFill>
                <a:latin typeface="Times New Roman" panose="02020603050405020304" pitchFamily="18" charset="0"/>
                <a:cs typeface="Times New Roman" panose="02020603050405020304" pitchFamily="18" charset="0"/>
              </a:rPr>
              <a:t>”.</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tiếp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đảo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quyết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định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miệt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lúc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nãy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bây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đuối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kia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cứu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miếng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kim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loại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khắc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đá</a:t>
            </a:r>
            <a:r>
              <a:rPr lang="en-US" sz="2400" dirty="0">
                <a:solidFill>
                  <a:srgbClr val="0000FF"/>
                </a:solidFill>
                <a:latin typeface="Times New Roman" panose="02020603050405020304" pitchFamily="18" charset="0"/>
                <a:cs typeface="Times New Roman" panose="02020603050405020304" pitchFamily="18" charset="0"/>
              </a:rPr>
              <a:t>: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Hôm</a:t>
            </a:r>
            <a:r>
              <a:rPr lang="en-US" sz="2400" dirty="0">
                <a:solidFill>
                  <a:srgbClr val="0000FF"/>
                </a:solidFill>
                <a:latin typeface="Times New Roman" panose="02020603050405020304" pitchFamily="18" charset="0"/>
                <a:cs typeface="Times New Roman" panose="02020603050405020304" pitchFamily="18" charset="0"/>
              </a:rPr>
              <a:t> nay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tôi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cứu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tôi</a:t>
            </a:r>
            <a:r>
              <a:rPr lang="en-US" sz="2400" dirty="0">
                <a:solidFill>
                  <a:srgbClr val="0000FF"/>
                </a:solidFill>
                <a:latin typeface="Times New Roman" panose="02020603050405020304" pitchFamily="18" charset="0"/>
                <a:cs typeface="Times New Roman" panose="02020603050405020304" pitchFamily="18" charset="0"/>
              </a:rPr>
              <a:t>”.</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kia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tôi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xúc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phạm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còn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bây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khắc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đá</a:t>
            </a:r>
            <a:r>
              <a:rPr lang="en-US" sz="2400" dirty="0">
                <a:solidFill>
                  <a:srgbClr val="0000FF"/>
                </a:solidFill>
                <a:latin typeface="Times New Roman" panose="02020603050405020304" pitchFamily="18" charset="0"/>
                <a:cs typeface="Times New Roman" panose="02020603050405020304" pitchFamily="18" charset="0"/>
              </a:rPr>
              <a:t>”?</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Anh</a:t>
            </a:r>
            <a:r>
              <a:rPr lang="en-US" sz="2400" dirty="0">
                <a:solidFill>
                  <a:srgbClr val="0000FF"/>
                </a:solidFill>
                <a:latin typeface="Times New Roman" panose="02020603050405020304" pitchFamily="18" charset="0"/>
                <a:cs typeface="Times New Roman" panose="02020603050405020304" pitchFamily="18" charset="0"/>
              </a:rPr>
              <a:t> ta </a:t>
            </a:r>
            <a:r>
              <a:rPr lang="en-US" sz="2400" dirty="0" err="1">
                <a:solidFill>
                  <a:srgbClr val="0000FF"/>
                </a:solidFill>
                <a:latin typeface="Times New Roman" panose="02020603050405020304" pitchFamily="18" charset="0"/>
                <a:cs typeface="Times New Roman" panose="02020603050405020304" pitchFamily="18" charset="0"/>
              </a:rPr>
              <a:t>trả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Những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điều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sẽ</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mau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chóng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xoá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nhoà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gian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nhưng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thể</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xoá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những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điều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đẹp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lòng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chúng</a:t>
            </a:r>
            <a:r>
              <a:rPr lang="en-US" sz="2400" dirty="0">
                <a:solidFill>
                  <a:srgbClr val="0000FF"/>
                </a:solidFill>
                <a:latin typeface="Times New Roman" panose="02020603050405020304" pitchFamily="18" charset="0"/>
                <a:cs typeface="Times New Roman" panose="02020603050405020304" pitchFamily="18" charset="0"/>
              </a:rPr>
              <a:t> ta </a:t>
            </a:r>
            <a:r>
              <a:rPr lang="en-US" sz="2400" dirty="0" err="1">
                <a:solidFill>
                  <a:srgbClr val="0000FF"/>
                </a:solidFill>
                <a:latin typeface="Times New Roman" panose="02020603050405020304" pitchFamily="18" charset="0"/>
                <a:cs typeface="Times New Roman" panose="02020603050405020304" pitchFamily="18" charset="0"/>
              </a:rPr>
              <a:t>hãy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những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đau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buồn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thù</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khắc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những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nghĩa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đá</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137221" name="Line 5"/>
          <p:cNvSpPr>
            <a:spLocks noChangeShapeType="1"/>
          </p:cNvSpPr>
          <p:nvPr/>
        </p:nvSpPr>
        <p:spPr bwMode="auto">
          <a:xfrm flipV="1">
            <a:off x="258307" y="5560640"/>
            <a:ext cx="74908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Font typeface="Arial" panose="020B0604020202020204"/>
              <a:buNone/>
            </a:pPr>
            <a:endParaRPr lang="en-US" sz="1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37222" name="Line 6"/>
          <p:cNvSpPr>
            <a:spLocks noChangeShapeType="1"/>
          </p:cNvSpPr>
          <p:nvPr/>
        </p:nvSpPr>
        <p:spPr bwMode="auto">
          <a:xfrm flipV="1">
            <a:off x="3083031" y="5211738"/>
            <a:ext cx="852519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Font typeface="Arial" panose="020B0604020202020204"/>
              <a:buNone/>
            </a:pPr>
            <a:endParaRPr lang="en-US" sz="1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37223" name="Line 7"/>
          <p:cNvSpPr>
            <a:spLocks noChangeShapeType="1"/>
          </p:cNvSpPr>
          <p:nvPr/>
        </p:nvSpPr>
        <p:spPr bwMode="auto">
          <a:xfrm flipV="1">
            <a:off x="2913680" y="5932017"/>
            <a:ext cx="8363925" cy="356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Font typeface="Arial" panose="020B0604020202020204"/>
              <a:buNone/>
            </a:pPr>
            <a:endParaRPr lang="en-US" sz="1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37226" name="Line 10"/>
          <p:cNvSpPr>
            <a:spLocks noChangeShapeType="1"/>
          </p:cNvSpPr>
          <p:nvPr/>
        </p:nvSpPr>
        <p:spPr bwMode="auto">
          <a:xfrm>
            <a:off x="258307" y="6258969"/>
            <a:ext cx="10440698" cy="356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Font typeface="Arial" panose="020B0604020202020204"/>
              <a:buNone/>
            </a:pPr>
            <a:endParaRPr lang="en-US" sz="1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2" name="Oval 1"/>
          <p:cNvSpPr/>
          <p:nvPr/>
        </p:nvSpPr>
        <p:spPr>
          <a:xfrm>
            <a:off x="2224335" y="1646262"/>
            <a:ext cx="9053271" cy="2866574"/>
          </a:xfrm>
          <a:prstGeom prst="ellipse">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Clr>
                <a:srgbClr val="000000"/>
              </a:buClr>
              <a:buFont typeface="Arial" panose="020B0604020202020204"/>
              <a:buNone/>
            </a:pPr>
            <a:endParaRPr lang="en-US" sz="2400" b="1"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sp>
        <p:nvSpPr>
          <p:cNvPr id="3" name="Curved Down Arrow 2"/>
          <p:cNvSpPr/>
          <p:nvPr/>
        </p:nvSpPr>
        <p:spPr>
          <a:xfrm rot="16200000">
            <a:off x="205035" y="2933700"/>
            <a:ext cx="2514599" cy="1524001"/>
          </a:xfrm>
          <a:prstGeom prst="curvedDownArrow">
            <a:avLst/>
          </a:prstGeom>
          <a:solidFill>
            <a:schemeClr val="accent2">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panose="020B0604020202020204"/>
              <a:buNone/>
            </a:pPr>
            <a:endParaRPr lang="en-US" sz="1400" kern="0">
              <a:solidFill>
                <a:srgbClr val="000000"/>
              </a:solidFill>
              <a:sym typeface="Arial" panose="020B0604020202020204"/>
            </a:endParaRPr>
          </a:p>
        </p:txBody>
      </p:sp>
      <p:sp>
        <p:nvSpPr>
          <p:cNvPr id="4" name="TextBox 3"/>
          <p:cNvSpPr txBox="1"/>
          <p:nvPr/>
        </p:nvSpPr>
        <p:spPr>
          <a:xfrm>
            <a:off x="3693281" y="1997685"/>
            <a:ext cx="6477000" cy="2077492"/>
          </a:xfrm>
          <a:prstGeom prst="rect">
            <a:avLst/>
          </a:prstGeom>
          <a:noFill/>
        </p:spPr>
        <p:txBody>
          <a:bodyPr wrap="square" rtlCol="0">
            <a:spAutoFit/>
          </a:bodyPr>
          <a:lstStyle/>
          <a:p>
            <a:pPr marL="457200" indent="-457200" algn="just">
              <a:buClr>
                <a:srgbClr val="000000"/>
              </a:buClr>
              <a:buFont typeface="Arial" panose="020B0604020202020204"/>
              <a:buNone/>
            </a:pPr>
            <a:r>
              <a:rPr lang="en-US" sz="2300" b="1" kern="0" dirty="0" err="1">
                <a:latin typeface="Times New Roman" panose="02020603050405020304" pitchFamily="18" charset="0"/>
                <a:cs typeface="Times New Roman" panose="02020603050405020304" pitchFamily="18" charset="0"/>
                <a:sym typeface="Arial" panose="020B0604020202020204"/>
              </a:rPr>
              <a:t>Tác</a:t>
            </a:r>
            <a:r>
              <a:rPr lang="en-US" sz="2300" b="1" kern="0" dirty="0">
                <a:latin typeface="Times New Roman" panose="02020603050405020304" pitchFamily="18" charset="0"/>
                <a:cs typeface="Times New Roman" panose="02020603050405020304" pitchFamily="18" charset="0"/>
                <a:sym typeface="Arial" panose="020B0604020202020204"/>
              </a:rPr>
              <a:t> </a:t>
            </a:r>
            <a:r>
              <a:rPr lang="en-US" sz="2300" b="1" kern="0" dirty="0" err="1">
                <a:latin typeface="Times New Roman" panose="02020603050405020304" pitchFamily="18" charset="0"/>
                <a:cs typeface="Times New Roman" panose="02020603050405020304" pitchFamily="18" charset="0"/>
                <a:sym typeface="Arial" panose="020B0604020202020204"/>
              </a:rPr>
              <a:t>dụng</a:t>
            </a:r>
            <a:r>
              <a:rPr lang="en-US" sz="2300" b="1" kern="0" dirty="0">
                <a:latin typeface="Times New Roman" panose="02020603050405020304" pitchFamily="18" charset="0"/>
                <a:cs typeface="Times New Roman" panose="02020603050405020304" pitchFamily="18" charset="0"/>
                <a:sym typeface="Arial" panose="020B0604020202020204"/>
              </a:rPr>
              <a:t>:  </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Làm</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cho</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câu</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chuyện</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thêm</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sâu</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sắc</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giàu</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tính</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triết</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lí</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và</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có</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ý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nghĩa</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giáo</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dục</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cao</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a:t>
            </a:r>
          </a:p>
          <a:p>
            <a:pPr marL="457200" indent="-457200" algn="just">
              <a:buClr>
                <a:srgbClr val="000000"/>
              </a:buClr>
              <a:buFont typeface="Arial" panose="020B0604020202020204"/>
              <a:buNone/>
            </a:pP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Bài</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học</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rút</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ra</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từ</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câu</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chuyện</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này</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đó</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là</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sự</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bao</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dung,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lòng</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nhân</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ái</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biết</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tha</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thứ</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và</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ghi</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nhớ</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ân</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nghĩa</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ân</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 </a:t>
            </a:r>
            <a:r>
              <a:rPr lang="en-US" sz="2300" b="1" kern="0" dirty="0" err="1">
                <a:solidFill>
                  <a:srgbClr val="FF0066"/>
                </a:solidFill>
                <a:latin typeface="Times New Roman" panose="02020603050405020304" pitchFamily="18" charset="0"/>
                <a:cs typeface="Times New Roman" panose="02020603050405020304" pitchFamily="18" charset="0"/>
                <a:sym typeface="Arial" panose="020B0604020202020204"/>
              </a:rPr>
              <a:t>tình</a:t>
            </a:r>
            <a:r>
              <a:rPr lang="en-US" sz="2300" b="1" kern="0" dirty="0">
                <a:solidFill>
                  <a:srgbClr val="FF0066"/>
                </a:solidFill>
                <a:latin typeface="Times New Roman" panose="02020603050405020304" pitchFamily="18" charset="0"/>
                <a:cs typeface="Times New Roman" panose="02020603050405020304" pitchFamily="18" charset="0"/>
                <a:sym typeface="Arial" panose="020B0604020202020204"/>
              </a:rPr>
              <a:t>…</a:t>
            </a:r>
          </a:p>
          <a:p>
            <a:pPr>
              <a:buClr>
                <a:srgbClr val="000000"/>
              </a:buClr>
              <a:buFont typeface="Arial" panose="020B0604020202020204"/>
              <a:buNone/>
            </a:pPr>
            <a:endParaRPr lang="en-US" sz="1400" kern="0" dirty="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1789428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7221"/>
                                        </p:tgtEl>
                                        <p:attrNameLst>
                                          <p:attrName>style.visibility</p:attrName>
                                        </p:attrNameLst>
                                      </p:cBhvr>
                                      <p:to>
                                        <p:strVal val="visible"/>
                                      </p:to>
                                    </p:set>
                                    <p:anim to="" calcmode="lin" valueType="num">
                                      <p:cBhvr>
                                        <p:cTn id="7" dur="1" fill="hold"/>
                                        <p:tgtEl>
                                          <p:spTgt spid="137221"/>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37222"/>
                                        </p:tgtEl>
                                        <p:attrNameLst>
                                          <p:attrName>style.visibility</p:attrName>
                                        </p:attrNameLst>
                                      </p:cBhvr>
                                      <p:to>
                                        <p:strVal val="visible"/>
                                      </p:to>
                                    </p:set>
                                    <p:anim to="" calcmode="lin" valueType="num">
                                      <p:cBhvr>
                                        <p:cTn id="10" dur="1" fill="hold"/>
                                        <p:tgtEl>
                                          <p:spTgt spid="137222"/>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37223"/>
                                        </p:tgtEl>
                                        <p:attrNameLst>
                                          <p:attrName>style.visibility</p:attrName>
                                        </p:attrNameLst>
                                      </p:cBhvr>
                                      <p:to>
                                        <p:strVal val="visible"/>
                                      </p:to>
                                    </p:set>
                                    <p:anim to="" calcmode="lin" valueType="num">
                                      <p:cBhvr>
                                        <p:cTn id="13" dur="1" fill="hold"/>
                                        <p:tgtEl>
                                          <p:spTgt spid="137223"/>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137226"/>
                                        </p:tgtEl>
                                        <p:attrNameLst>
                                          <p:attrName>style.visibility</p:attrName>
                                        </p:attrNameLst>
                                      </p:cBhvr>
                                      <p:to>
                                        <p:strVal val="visible"/>
                                      </p:to>
                                    </p:set>
                                    <p:anim to="" calcmode="lin" valueType="num">
                                      <p:cBhvr>
                                        <p:cTn id="18" dur="1" fill="hold"/>
                                        <p:tgtEl>
                                          <p:spTgt spid="137226"/>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2" grpId="0" animBg="1"/>
      <p:bldP spid="137223" grpId="0" animBg="1"/>
      <p:bldP spid="137226" grpId="0" animBg="1"/>
      <p:bldP spid="2" grpId="0" animBg="1"/>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F7E6DD-9406-4565-B5C6-3EAF16D2652E}"/>
              </a:ext>
            </a:extLst>
          </p:cNvPr>
          <p:cNvSpPr/>
          <p:nvPr/>
        </p:nvSpPr>
        <p:spPr>
          <a:xfrm>
            <a:off x="304800" y="285750"/>
            <a:ext cx="11506200" cy="62674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5" name="图片 4">
            <a:extLst>
              <a:ext uri="{FF2B5EF4-FFF2-40B4-BE49-F238E27FC236}">
                <a16:creationId xmlns:a16="http://schemas.microsoft.com/office/drawing/2014/main" id="{62D3202B-4974-4078-A1F5-236AD6ABC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278" y="1103531"/>
            <a:ext cx="5714287" cy="5714286"/>
          </a:xfrm>
          <a:prstGeom prst="rect">
            <a:avLst/>
          </a:prstGeom>
        </p:spPr>
      </p:pic>
      <p:sp>
        <p:nvSpPr>
          <p:cNvPr id="10" name="Cloud Callout 9"/>
          <p:cNvSpPr/>
          <p:nvPr/>
        </p:nvSpPr>
        <p:spPr>
          <a:xfrm flipH="1">
            <a:off x="0" y="960895"/>
            <a:ext cx="7253206" cy="3781587"/>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3600" dirty="0" err="1">
                <a:solidFill>
                  <a:prstClr val="black"/>
                </a:solidFill>
                <a:latin typeface="Times New Roman" pitchFamily="18" charset="0"/>
                <a:cs typeface="Times New Roman" pitchFamily="18" charset="0"/>
              </a:rPr>
              <a:t>Cả</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lớp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cùng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xem</a:t>
            </a:r>
            <a:r>
              <a:rPr lang="en-US" sz="3600" dirty="0">
                <a:solidFill>
                  <a:prstClr val="black"/>
                </a:solidFill>
                <a:latin typeface="Times New Roman" pitchFamily="18" charset="0"/>
                <a:cs typeface="Times New Roman" pitchFamily="18" charset="0"/>
              </a:rPr>
              <a:t> video </a:t>
            </a:r>
            <a:r>
              <a:rPr lang="en-US" sz="3600" dirty="0" err="1">
                <a:solidFill>
                  <a:prstClr val="black"/>
                </a:solidFill>
                <a:latin typeface="Times New Roman" pitchFamily="18" charset="0"/>
                <a:cs typeface="Times New Roman" pitchFamily="18" charset="0"/>
              </a:rPr>
              <a:t>câu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chuyện</a:t>
            </a:r>
            <a:r>
              <a:rPr lang="en-US" sz="3600" dirty="0">
                <a:solidFill>
                  <a:prstClr val="black"/>
                </a:solidFill>
                <a:latin typeface="Times New Roman" pitchFamily="18" charset="0"/>
                <a:cs typeface="Times New Roman" pitchFamily="18" charset="0"/>
              </a:rPr>
              <a:t> </a:t>
            </a:r>
            <a:endParaRPr lang="vi-VN" sz="3600" dirty="0">
              <a:solidFill>
                <a:prstClr val="black"/>
              </a:solidFill>
              <a:latin typeface="Times New Roman" pitchFamily="18" charset="0"/>
              <a:cs typeface="Times New Roman" pitchFamily="18" charset="0"/>
            </a:endParaRPr>
          </a:p>
          <a:p>
            <a:pPr algn="ctr" defTabSz="457200"/>
            <a:r>
              <a:rPr lang="en-US" sz="3600" b="1" i="1" dirty="0">
                <a:solidFill>
                  <a:prstClr val="black"/>
                </a:solidFill>
                <a:latin typeface="Times New Roman" pitchFamily="18" charset="0"/>
                <a:cs typeface="Times New Roman" pitchFamily="18" charset="0"/>
              </a:rPr>
              <a:t>“</a:t>
            </a:r>
            <a:r>
              <a:rPr lang="en-US" sz="3600" b="1" i="1" dirty="0" err="1">
                <a:solidFill>
                  <a:prstClr val="black"/>
                </a:solidFill>
                <a:latin typeface="Times New Roman" pitchFamily="18" charset="0"/>
                <a:cs typeface="Times New Roman" pitchFamily="18" charset="0"/>
              </a:rPr>
              <a:t>Tiếng</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vọng</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rừng</a:t>
            </a:r>
            <a:r>
              <a:rPr lang="en-US" sz="3600" b="1" i="1" dirty="0">
                <a:solidFill>
                  <a:prstClr val="black"/>
                </a:solidFill>
                <a:latin typeface="Times New Roman" pitchFamily="18" charset="0"/>
                <a:cs typeface="Times New Roman" pitchFamily="18" charset="0"/>
              </a:rPr>
              <a:t> </a:t>
            </a:r>
            <a:r>
              <a:rPr lang="en-US" sz="3600" b="1" i="1" dirty="0" err="1">
                <a:solidFill>
                  <a:prstClr val="black"/>
                </a:solidFill>
                <a:latin typeface="Times New Roman" pitchFamily="18" charset="0"/>
                <a:cs typeface="Times New Roman" pitchFamily="18" charset="0"/>
              </a:rPr>
              <a:t>sâu</a:t>
            </a:r>
            <a:r>
              <a:rPr lang="en-US" sz="3600" b="1" i="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03806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779" y="-76200"/>
            <a:ext cx="12192000" cy="6934200"/>
          </a:xfrm>
        </p:spPr>
      </p:pic>
      <p:sp>
        <p:nvSpPr>
          <p:cNvPr id="3" name="TextBox 2"/>
          <p:cNvSpPr txBox="1"/>
          <p:nvPr/>
        </p:nvSpPr>
        <p:spPr>
          <a:xfrm>
            <a:off x="2032006" y="228600"/>
            <a:ext cx="9194793"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Bài tập: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Bạn hãy xem một đoạn phim sau </a:t>
            </a:r>
          </a:p>
        </p:txBody>
      </p:sp>
      <p:sp>
        <p:nvSpPr>
          <p:cNvPr id="6" name="TextBox 5"/>
          <p:cNvSpPr txBox="1"/>
          <p:nvPr/>
        </p:nvSpPr>
        <p:spPr>
          <a:xfrm>
            <a:off x="1628504" y="5272356"/>
            <a:ext cx="9652000" cy="461665"/>
          </a:xfrm>
          <a:prstGeom prst="rect">
            <a:avLst/>
          </a:prstGeom>
          <a:noFill/>
        </p:spPr>
        <p:txBody>
          <a:bodyPr wrap="square" rtlCol="0">
            <a:spAutoFit/>
          </a:bodyPr>
          <a:lstStyle/>
          <a:p>
            <a:r>
              <a:rPr lang="en-US" sz="2400" dirty="0">
                <a:solidFill>
                  <a:srgbClr val="0000FF"/>
                </a:solidFill>
                <a:latin typeface="Times New Roman" panose="02020603050405020304" pitchFamily="18" charset="0"/>
                <a:cs typeface="Times New Roman" panose="02020603050405020304" pitchFamily="18" charset="0"/>
              </a:rPr>
              <a:t>Bạn hãy nêu ra vấn đề nghị luận trong đoạn phim trên?</a:t>
            </a:r>
          </a:p>
        </p:txBody>
      </p:sp>
      <p:sp>
        <p:nvSpPr>
          <p:cNvPr id="7" name="Left Arrow 6">
            <a:hlinkClick r:id="" action="ppaction://noaction"/>
          </p:cNvPr>
          <p:cNvSpPr/>
          <p:nvPr/>
        </p:nvSpPr>
        <p:spPr>
          <a:xfrm>
            <a:off x="10668000" y="6084332"/>
            <a:ext cx="1117600" cy="4688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2032009" y="6400800"/>
            <a:ext cx="184731" cy="369332"/>
          </a:xfrm>
          <a:prstGeom prst="rect">
            <a:avLst/>
          </a:prstGeom>
          <a:noFill/>
        </p:spPr>
        <p:txBody>
          <a:bodyPr wrap="none" rtlCol="0">
            <a:spAutoFit/>
          </a:bodyPr>
          <a:lstStyle/>
          <a:p>
            <a:endParaRPr lang="en-US" dirty="0">
              <a:solidFill>
                <a:prstClr val="black"/>
              </a:solidFill>
            </a:endParaRPr>
          </a:p>
        </p:txBody>
      </p:sp>
      <p:sp>
        <p:nvSpPr>
          <p:cNvPr id="10" name="TextBox 9"/>
          <p:cNvSpPr txBox="1"/>
          <p:nvPr/>
        </p:nvSpPr>
        <p:spPr>
          <a:xfrm>
            <a:off x="2032007" y="6134100"/>
            <a:ext cx="184731" cy="369332"/>
          </a:xfrm>
          <a:prstGeom prst="rect">
            <a:avLst/>
          </a:prstGeom>
          <a:noFill/>
        </p:spPr>
        <p:txBody>
          <a:bodyPr wrap="none" rtlCol="0">
            <a:spAutoFit/>
          </a:bodyPr>
          <a:lstStyle/>
          <a:p>
            <a:endParaRPr lang="en-US" dirty="0">
              <a:solidFill>
                <a:prstClr val="black"/>
              </a:solidFill>
            </a:endParaRPr>
          </a:p>
        </p:txBody>
      </p:sp>
      <p:sp>
        <p:nvSpPr>
          <p:cNvPr id="11" name="TextBox 10"/>
          <p:cNvSpPr txBox="1"/>
          <p:nvPr/>
        </p:nvSpPr>
        <p:spPr>
          <a:xfrm>
            <a:off x="1850685" y="5857114"/>
            <a:ext cx="184731" cy="461665"/>
          </a:xfrm>
          <a:prstGeom prst="rect">
            <a:avLst/>
          </a:prstGeom>
          <a:noFill/>
        </p:spPr>
        <p:txBody>
          <a:bodyPr wrap="none" rtlCol="0">
            <a:spAutoFit/>
          </a:bodyPr>
          <a:lstStyle/>
          <a:p>
            <a:endParaRPr lang="en-US" sz="2400" dirty="0">
              <a:solidFill>
                <a:prstClr val="black"/>
              </a:solidFill>
            </a:endParaRPr>
          </a:p>
        </p:txBody>
      </p:sp>
      <p:pic>
        <p:nvPicPr>
          <p:cNvPr id="5" name="Quà tặng cuộc sống Tiếng vọng rừng sâ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8504" y="714345"/>
            <a:ext cx="10261600" cy="4505980"/>
          </a:xfrm>
          <a:prstGeom prst="rect">
            <a:avLst/>
          </a:prstGeom>
        </p:spPr>
      </p:pic>
      <p:sp>
        <p:nvSpPr>
          <p:cNvPr id="8" name="Rectangle 7"/>
          <p:cNvSpPr/>
          <p:nvPr/>
        </p:nvSpPr>
        <p:spPr>
          <a:xfrm>
            <a:off x="1527587" y="5692948"/>
            <a:ext cx="8454992" cy="1246495"/>
          </a:xfrm>
          <a:prstGeom prst="rect">
            <a:avLst/>
          </a:prstGeom>
        </p:spPr>
        <p:txBody>
          <a:bodyPr wrap="square">
            <a:spAutoFit/>
          </a:bodyPr>
          <a:lstStyle/>
          <a:p>
            <a:r>
              <a:rPr lang="en-US" sz="2500" b="1" i="1" dirty="0" err="1">
                <a:solidFill>
                  <a:srgbClr val="FF0066"/>
                </a:solidFill>
                <a:latin typeface="Times New Roman" panose="02020603050405020304" pitchFamily="18" charset="0"/>
                <a:cs typeface="Times New Roman" panose="02020603050405020304" pitchFamily="18" charset="0"/>
              </a:rPr>
              <a:t>Nêu</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vai</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trò</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của</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các</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yếu</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tố</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ấy</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trong</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việc</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làm</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nổi</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bật</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nội</a:t>
            </a:r>
            <a:r>
              <a:rPr lang="en-US" sz="2500" b="1" i="1" dirty="0">
                <a:solidFill>
                  <a:srgbClr val="FF0066"/>
                </a:solidFill>
                <a:latin typeface="Times New Roman" panose="02020603050405020304" pitchFamily="18" charset="0"/>
                <a:cs typeface="Times New Roman" panose="02020603050405020304" pitchFamily="18" charset="0"/>
              </a:rPr>
              <a:t> dung </a:t>
            </a:r>
            <a:r>
              <a:rPr lang="en-US" sz="2500" b="1" i="1" dirty="0" err="1">
                <a:solidFill>
                  <a:srgbClr val="FF0066"/>
                </a:solidFill>
                <a:latin typeface="Times New Roman" panose="02020603050405020304" pitchFamily="18" charset="0"/>
                <a:cs typeface="Times New Roman" panose="02020603050405020304" pitchFamily="18" charset="0"/>
              </a:rPr>
              <a:t>của</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đoạn</a:t>
            </a:r>
            <a:r>
              <a:rPr lang="en-US" sz="2500" b="1" i="1" dirty="0">
                <a:solidFill>
                  <a:srgbClr val="FF0066"/>
                </a:solidFill>
                <a:latin typeface="Times New Roman" panose="02020603050405020304" pitchFamily="18" charset="0"/>
                <a:cs typeface="Times New Roman" panose="02020603050405020304" pitchFamily="18" charset="0"/>
              </a:rPr>
              <a:t> </a:t>
            </a:r>
            <a:r>
              <a:rPr lang="en-US" sz="2500" b="1" i="1" dirty="0" err="1">
                <a:solidFill>
                  <a:srgbClr val="FF0066"/>
                </a:solidFill>
                <a:latin typeface="Times New Roman" panose="02020603050405020304" pitchFamily="18" charset="0"/>
                <a:cs typeface="Times New Roman" panose="02020603050405020304" pitchFamily="18" charset="0"/>
              </a:rPr>
              <a:t>văn</a:t>
            </a:r>
            <a:r>
              <a:rPr lang="en-US" sz="2500" b="1" i="1" dirty="0">
                <a:solidFill>
                  <a:srgbClr val="FF0066"/>
                </a:solidFill>
                <a:latin typeface="Times New Roman" panose="02020603050405020304" pitchFamily="18" charset="0"/>
                <a:cs typeface="Times New Roman" panose="02020603050405020304" pitchFamily="18" charset="0"/>
              </a:rPr>
              <a:t>.</a:t>
            </a:r>
            <a:br>
              <a:rPr lang="en-US" sz="2500" b="1" i="1" dirty="0">
                <a:solidFill>
                  <a:srgbClr val="FF0066"/>
                </a:solidFill>
                <a:latin typeface="Times New Roman" panose="02020603050405020304" pitchFamily="18" charset="0"/>
                <a:cs typeface="Times New Roman" panose="02020603050405020304" pitchFamily="18" charset="0"/>
              </a:rPr>
            </a:br>
            <a:endParaRPr lang="vi-VN" sz="2500" i="1" dirty="0">
              <a:solidFill>
                <a:srgbClr val="FF0066"/>
              </a:solidFill>
            </a:endParaRPr>
          </a:p>
        </p:txBody>
      </p:sp>
    </p:spTree>
    <p:extLst>
      <p:ext uri="{BB962C8B-B14F-4D97-AF65-F5344CB8AC3E}">
        <p14:creationId xmlns:p14="http://schemas.microsoft.com/office/powerpoint/2010/main" val="494199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_rels/theme10.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自定义 1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19100</TotalTime>
  <Words>1608</Words>
  <Application>Microsoft Macintosh PowerPoint</Application>
  <PresentationFormat>Widescreen</PresentationFormat>
  <Paragraphs>70</Paragraphs>
  <Slides>17</Slides>
  <Notes>3</Notes>
  <HiddenSlides>0</HiddenSlides>
  <MMClips>2</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17</vt:i4>
      </vt:variant>
    </vt:vector>
  </HeadingPairs>
  <TitlesOfParts>
    <vt:vector size="39" baseType="lpstr">
      <vt:lpstr>Calibri</vt:lpstr>
      <vt:lpstr>Wingdings</vt:lpstr>
      <vt:lpstr>Lato Light</vt:lpstr>
      <vt:lpstr>Arial</vt:lpstr>
      <vt:lpstr>Lato Regular</vt:lpstr>
      <vt:lpstr>Wingdings 2</vt:lpstr>
      <vt:lpstr>微软雅黑</vt:lpstr>
      <vt:lpstr>Times New Roman</vt:lpstr>
      <vt:lpstr>Constantia</vt:lpstr>
      <vt:lpstr>9_Office Theme</vt:lpstr>
      <vt:lpstr>10_Office Theme</vt:lpstr>
      <vt:lpstr>12_Office Theme</vt:lpstr>
      <vt:lpstr>Orange Waves</vt:lpstr>
      <vt:lpstr>1_Orange Waves</vt:lpstr>
      <vt:lpstr>2_Orange Waves</vt:lpstr>
      <vt:lpstr>1_Office Theme</vt:lpstr>
      <vt:lpstr>2_Office Theme</vt:lpstr>
      <vt:lpstr>3_Orange Waves</vt:lpstr>
      <vt:lpstr>Flow</vt:lpstr>
      <vt:lpstr>Watermark</vt:lpstr>
      <vt:lpstr>4_Orange Waves</vt:lpstr>
      <vt:lpstr>Office Theme</vt:lpstr>
      <vt:lpstr>PowerPoint Presentation</vt:lpstr>
      <vt:lpstr>PowerPoint Presentation</vt:lpstr>
      <vt:lpstr>PowerPoint Presentation</vt:lpstr>
      <vt:lpstr>PowerPoint Presentation</vt:lpstr>
      <vt:lpstr>  </vt:lpstr>
      <vt:lpstr>  </vt:lpstr>
      <vt:lpstr>       Vd: b: Câu chuyện “Lỗi lầm và sự biết ơn”   Đọc đoạn văn sau và cho biết: Yếu tố nghị luận trong đoạn văn được thể hiện ở những câu văn nào? Chỉ ra vai trò của các yếu tố ấy trong việc làm nổi bật nội dung của đoạn văn.                                                        LỖI LẦM VÀ SỰ BIẾT ƠN          Hai người bạn cùng đi qua sa mạc. Trong chuyến đi, giữa hai người có xảy ra một cuộc tranh luận, và một người nổi nóng không kiềm chế được mình đã nặng lời miệt thị người kia. Cảm thấy bị xúc phạm, anh không nói gì, chỉ viết lên cát: “ Hôm nay người bạn tốt nhất của tôi đã làm khác đi những gì tôi nghĩ”.          Họ đi tiếp, tìm thấy một ốc đảo, và quyết định đi bơi. Người bị miệt thị lúc nãy bây giờ bị đuối sức và chìm dần xuống. Người bạn kia đã tìm cách cứu anh. Khi đã lên bờ, anh lấy một miếng kim loại khắc lên đá:  “ Hôm nay người bạn tốt nhất của tôi đã cứu sống tôi”.          Người kia hỏi: “ Tại sao khi tôi xúc phạm anh, anh viết lên cát, còn bây giờ anh lại khắc lên đá”?         Anh ta trả lời: “ Những điều viết lên cát sẽ mau chóng xoá nhoà theo thời gian, nhưng không ai có thể xoá được những điều tốt đẹp đã được ghi tạc trên đá, trong lòng người.         Vậy mỗi chúng ta hãy học cách viết những nỗi đau buồn, thù hận lên cát và khắc ghi những ân nghĩa lên đá.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Microsoft Office User</cp:lastModifiedBy>
  <cp:revision>343</cp:revision>
  <dcterms:created xsi:type="dcterms:W3CDTF">2018-08-07T05:25:16Z</dcterms:created>
  <dcterms:modified xsi:type="dcterms:W3CDTF">2023-11-09T00:43:05Z</dcterms:modified>
</cp:coreProperties>
</file>